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2" r:id="rId4"/>
    <p:sldId id="265" r:id="rId5"/>
    <p:sldId id="264" r:id="rId6"/>
    <p:sldId id="260" r:id="rId7"/>
    <p:sldId id="272" r:id="rId8"/>
    <p:sldId id="271" r:id="rId9"/>
    <p:sldId id="270" r:id="rId10"/>
    <p:sldId id="269" r:id="rId11"/>
    <p:sldId id="268" r:id="rId12"/>
    <p:sldId id="257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D16F026-EAC2-4AB7-AB50-E46ACE20B080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937E0FC-A58C-4AC2-8ACF-F775E54C4F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H:\&#1050;&#1085;&#1103;&#1079;&#1077;&#1074;&#1072;%20&#1042;&#1099;&#1089;&#1090;&#1091;&#1087;&#1083;&#1077;&#1085;&#1080;&#1077;\&#1071;%20&#1078;&#1080;&#1074;&#1091;%20&#1074;%20&#1056;&#1086;&#1089;&#1089;&#1080;&#1080;_0001.wmv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72;&#1076;&#1103;\&#1064;&#1050;&#1054;&#1051;&#1040;\&#1084;&#1091;&#1083;&#1100;&#1090;&#1080;&#1082;&#1080;\1%20&#1082;&#1083;&#1072;&#1089;&#1089;\&#1054;&#1083;&#1080;&#1084;&#1087;&#1080;&#1072;&#1076;&#1072;\&#1054;&#1083;&#1080;&#1084;&#1087;&#1080;&#1072;&#1076;&#1072;___&#1086;&#1073;&#1097;&#1072;&#1103;%20&#1089;&#1073;&#1086;&#1088;&#1082;&#1072;.wmv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404664"/>
            <a:ext cx="6858000" cy="9906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2"/>
          <p:cNvSpPr txBox="1">
            <a:spLocks noGrp="1"/>
          </p:cNvSpPr>
          <p:nvPr>
            <p:ph type="subTitle" idx="1"/>
          </p:nvPr>
        </p:nvSpPr>
        <p:spPr bwMode="auto">
          <a:xfrm>
            <a:off x="1187624" y="2074962"/>
            <a:ext cx="6858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Autofit/>
          </a:bodyPr>
          <a:lstStyle/>
          <a:p>
            <a:pPr algn="r">
              <a:spcBef>
                <a:spcPct val="20000"/>
              </a:spcBef>
              <a:buFont typeface="Arial" charset="0"/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Calibri" pitchFamily="34" charset="0"/>
              </a:rPr>
              <a:t>«</a:t>
            </a:r>
            <a:r>
              <a:rPr lang="ru-RU" sz="3200" b="1" i="1" dirty="0" smtClean="0">
                <a:solidFill>
                  <a:srgbClr val="002060"/>
                </a:solidFill>
                <a:latin typeface="Calibri" pitchFamily="34" charset="0"/>
              </a:rPr>
              <a:t>… мы поднимаемся только на те башни, какие сами можем построить</a:t>
            </a:r>
            <a:r>
              <a:rPr lang="ru-RU" sz="3200" b="1" dirty="0" smtClean="0">
                <a:solidFill>
                  <a:srgbClr val="002060"/>
                </a:solidFill>
                <a:latin typeface="Calibri" pitchFamily="34" charset="0"/>
              </a:rPr>
              <a:t>» </a:t>
            </a:r>
            <a:br>
              <a:rPr lang="ru-RU" sz="3200" b="1" dirty="0" smtClean="0">
                <a:solidFill>
                  <a:srgbClr val="002060"/>
                </a:solidFill>
                <a:latin typeface="Calibri" pitchFamily="34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Calibri" pitchFamily="34" charset="0"/>
              </a:rPr>
              <a:t>О. Мандельштам</a:t>
            </a:r>
            <a:endParaRPr lang="ru-RU" sz="3200" b="1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МБОУ СОШ №137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МБОУ СОШ №137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1520" y="4437112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83568" y="3140968"/>
            <a:ext cx="14770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Свободный </a:t>
            </a:r>
            <a:br>
              <a:rPr lang="ru-RU" dirty="0" smtClean="0"/>
            </a:br>
            <a:r>
              <a:rPr lang="ru-RU" dirty="0" smtClean="0"/>
              <a:t>творческий </a:t>
            </a:r>
            <a:br>
              <a:rPr lang="ru-RU" dirty="0" smtClean="0"/>
            </a:br>
            <a:r>
              <a:rPr lang="ru-RU" dirty="0" smtClean="0"/>
              <a:t>день</a:t>
            </a:r>
            <a:endParaRPr lang="ru-RU" dirty="0"/>
          </a:p>
        </p:txBody>
      </p:sp>
      <p:pic>
        <p:nvPicPr>
          <p:cNvPr id="7" name="Рисунок 6" descr="692088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25144"/>
            <a:ext cx="2555776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672502986.jpg"/>
          <p:cNvPicPr>
            <a:picLocks noChangeAspect="1"/>
          </p:cNvPicPr>
          <p:nvPr/>
        </p:nvPicPr>
        <p:blipFill>
          <a:blip r:embed="rId2" cstate="print"/>
          <a:srcRect r="10033" b="6857"/>
          <a:stretch>
            <a:fillRect/>
          </a:stretch>
        </p:blipFill>
        <p:spPr>
          <a:xfrm>
            <a:off x="2771800" y="3933056"/>
            <a:ext cx="2448272" cy="1584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МБОУ СОШ №137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1520" y="4437112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83568" y="3140968"/>
            <a:ext cx="14770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Свободный </a:t>
            </a:r>
            <a:br>
              <a:rPr lang="ru-RU" dirty="0" smtClean="0"/>
            </a:br>
            <a:r>
              <a:rPr lang="ru-RU" dirty="0" smtClean="0"/>
              <a:t>творческий </a:t>
            </a:r>
            <a:br>
              <a:rPr lang="ru-RU" dirty="0" smtClean="0"/>
            </a:br>
            <a:r>
              <a:rPr lang="ru-RU" dirty="0" smtClean="0"/>
              <a:t>день</a:t>
            </a:r>
            <a:endParaRPr lang="ru-RU" dirty="0"/>
          </a:p>
        </p:txBody>
      </p:sp>
      <p:pic>
        <p:nvPicPr>
          <p:cNvPr id="7" name="Рисунок 6" descr="69208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25144"/>
            <a:ext cx="2555776" cy="1916832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2987824" y="3861048"/>
            <a:ext cx="25922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2659596" y="4189276"/>
            <a:ext cx="512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132256" y="3140968"/>
            <a:ext cx="2087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Школьные студии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Kikos_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284984"/>
            <a:ext cx="1852056" cy="1852056"/>
          </a:xfrm>
          <a:prstGeom prst="rect">
            <a:avLst/>
          </a:prstGeom>
        </p:spPr>
      </p:pic>
      <p:pic>
        <p:nvPicPr>
          <p:cNvPr id="13" name="Рисунок 12" descr="672502986.jpg"/>
          <p:cNvPicPr>
            <a:picLocks noChangeAspect="1"/>
          </p:cNvPicPr>
          <p:nvPr/>
        </p:nvPicPr>
        <p:blipFill>
          <a:blip r:embed="rId3" cstate="print"/>
          <a:srcRect r="10033" b="6857"/>
          <a:stretch>
            <a:fillRect/>
          </a:stretch>
        </p:blipFill>
        <p:spPr>
          <a:xfrm>
            <a:off x="2771800" y="3933056"/>
            <a:ext cx="2448272" cy="1584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МБОУ СОШ №137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1520" y="4437112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83568" y="3140968"/>
            <a:ext cx="14770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Свободный </a:t>
            </a:r>
            <a:br>
              <a:rPr lang="ru-RU" dirty="0" smtClean="0"/>
            </a:br>
            <a:r>
              <a:rPr lang="ru-RU" dirty="0" smtClean="0"/>
              <a:t>творческий </a:t>
            </a:r>
            <a:br>
              <a:rPr lang="ru-RU" dirty="0" smtClean="0"/>
            </a:br>
            <a:r>
              <a:rPr lang="ru-RU" dirty="0" smtClean="0"/>
              <a:t>день</a:t>
            </a:r>
            <a:endParaRPr lang="ru-RU" dirty="0"/>
          </a:p>
        </p:txBody>
      </p:sp>
      <p:pic>
        <p:nvPicPr>
          <p:cNvPr id="7" name="Рисунок 6" descr="6920888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25144"/>
            <a:ext cx="2555776" cy="1916832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2987824" y="3861048"/>
            <a:ext cx="25922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2659596" y="4189276"/>
            <a:ext cx="512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132256" y="3140968"/>
            <a:ext cx="2087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Школьные студии</a:t>
            </a: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652120" y="3212976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5323892" y="3541204"/>
            <a:ext cx="512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868144" y="2276872"/>
            <a:ext cx="20406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Доп.образование</a:t>
            </a:r>
            <a:br>
              <a:rPr lang="ru-RU" dirty="0" smtClean="0"/>
            </a:br>
            <a:r>
              <a:rPr lang="ru-RU" dirty="0" smtClean="0"/>
              <a:t>СДЮШ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285312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endParaRPr lang="ru-RU" sz="2200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285312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ОРИГАМИ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СПОРТЛАНДИЯ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endParaRPr lang="ru-RU" sz="2200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1408364" cy="1020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285312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ОРИГАМИ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СПОРТЛАНДИЯ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ИНФОЗНАЙКА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</a:t>
            </a:r>
            <a:r>
              <a:rPr lang="ru-RU" sz="2200" cap="all" dirty="0" err="1" smtClean="0">
                <a:solidFill>
                  <a:srgbClr val="2F1311"/>
                </a:solidFill>
              </a:rPr>
              <a:t>Здоровейка</a:t>
            </a:r>
            <a:endParaRPr lang="ru-RU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endParaRPr lang="ru-RU" sz="2200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1408364" cy="1020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29000"/>
            <a:ext cx="1352084" cy="134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285312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ОРИГАМИ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СПОРТЛАНДИЯ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ИНФОЗНАЙКА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</a:t>
            </a:r>
            <a:r>
              <a:rPr lang="ru-RU" sz="2200" cap="all" dirty="0" err="1" smtClean="0">
                <a:solidFill>
                  <a:srgbClr val="2F1311"/>
                </a:solidFill>
              </a:rPr>
              <a:t>Здоровейка</a:t>
            </a:r>
            <a:endParaRPr lang="ru-RU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Фитнес-аэробика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Хоровая студия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endParaRPr lang="ru-RU" sz="2200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1408364" cy="1020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29000"/>
            <a:ext cx="1352084" cy="134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285312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ОРИГАМИ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СПОРТЛАНДИЯ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ИНФОЗНАЙКА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</a:t>
            </a:r>
            <a:r>
              <a:rPr lang="ru-RU" sz="2200" cap="all" dirty="0" err="1" smtClean="0">
                <a:solidFill>
                  <a:srgbClr val="2F1311"/>
                </a:solidFill>
              </a:rPr>
              <a:t>Здоровейка</a:t>
            </a:r>
            <a:endParaRPr lang="ru-RU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Фитнес-аэробика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Хоровая студия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ИЗОСТУДИЯ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/>
              <a:t>  Театральные студии «Ключик» и «Вдохновение»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endParaRPr lang="ru-RU" sz="2200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1408364" cy="1020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29000"/>
            <a:ext cx="1352084" cy="134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932040" y="5517232"/>
            <a:ext cx="2145608" cy="1519560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24936" cy="6669360"/>
          </a:xfrm>
        </p:spPr>
        <p:txBody>
          <a:bodyPr>
            <a:normAutofit/>
          </a:bodyPr>
          <a:lstStyle/>
          <a:p>
            <a:r>
              <a:rPr lang="ru-RU" dirty="0" smtClean="0"/>
              <a:t>МБОУ</a:t>
            </a:r>
            <a:r>
              <a:rPr lang="en-US" dirty="0" smtClean="0"/>
              <a:t> </a:t>
            </a:r>
            <a:r>
              <a:rPr lang="ru-RU" dirty="0" smtClean="0"/>
              <a:t>СОШ №137</a:t>
            </a:r>
            <a:endParaRPr lang="en-US" dirty="0" smtClean="0"/>
          </a:p>
          <a:p>
            <a:pPr lvl="0">
              <a:lnSpc>
                <a:spcPct val="150000"/>
              </a:lnSpc>
            </a:pPr>
            <a:r>
              <a:rPr lang="ru-RU" sz="2200" cap="small" dirty="0" smtClean="0"/>
              <a:t> ШКОЛЬНАЯ  ГАЗЕТА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АЗБУКА БЕЗОПАСНОСТИ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ОРИГАМИ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СПОРТЛАНДИЯ</a:t>
            </a:r>
            <a:endParaRPr lang="en-US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ИНФОЗНАЙКА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</a:t>
            </a:r>
            <a:r>
              <a:rPr lang="ru-RU" sz="2200" cap="all" dirty="0" err="1" smtClean="0">
                <a:solidFill>
                  <a:srgbClr val="2F1311"/>
                </a:solidFill>
              </a:rPr>
              <a:t>Здоровейка</a:t>
            </a:r>
            <a:endParaRPr lang="ru-RU" sz="2200" cap="all" dirty="0" smtClean="0">
              <a:solidFill>
                <a:srgbClr val="2F1311"/>
              </a:solidFill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Фитнес-аэробика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Хоровая студия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ИЗОСТУДИЯ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/>
              <a:t>  Театральные студии «Ключик» и «Вдохновение»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>
                <a:solidFill>
                  <a:srgbClr val="2F1311"/>
                </a:solidFill>
              </a:rPr>
              <a:t>  Школа мастеров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bg1">
                  <a:lumMod val="85000"/>
                </a:schemeClr>
              </a:buClr>
              <a:buSzTx/>
              <a:defRPr/>
            </a:pPr>
            <a:r>
              <a:rPr lang="ru-RU" sz="2200" cap="all" dirty="0" smtClean="0"/>
              <a:t>  Студия мультипликации</a:t>
            </a:r>
            <a:endParaRPr lang="ru-RU" b="1" i="1" cap="small" dirty="0" smtClean="0">
              <a:solidFill>
                <a:srgbClr val="2F1311"/>
              </a:solidFill>
            </a:endParaRPr>
          </a:p>
          <a:p>
            <a:pPr mar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>
              <a:solidFill>
                <a:srgbClr val="2F1311"/>
              </a:solidFill>
            </a:endParaRPr>
          </a:p>
          <a:p>
            <a:pPr marL="0" lvl="0" indent="0" algn="ctr">
              <a:spcBef>
                <a:spcPct val="0"/>
              </a:spcBef>
              <a:buClrTx/>
              <a:buSzTx/>
              <a:buNone/>
              <a:defRPr/>
            </a:pPr>
            <a:endParaRPr lang="ru-RU" b="1" i="1" cap="small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9997" b="11934"/>
          <a:stretch>
            <a:fillRect/>
          </a:stretch>
        </p:blipFill>
        <p:spPr bwMode="auto">
          <a:xfrm>
            <a:off x="5292080" y="692696"/>
            <a:ext cx="1368152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132856"/>
            <a:ext cx="1408364" cy="1020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429000"/>
            <a:ext cx="1352084" cy="134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076056" y="5157192"/>
            <a:ext cx="2145608" cy="1519560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ru-RU" sz="3200" dirty="0" smtClean="0"/>
              <a:t>Студии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1115616" y="2276872"/>
            <a:ext cx="2520280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16200000" flipH="1">
            <a:off x="3203848" y="3284984"/>
            <a:ext cx="208823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716016" y="2276872"/>
            <a:ext cx="2376264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588224" y="4293096"/>
            <a:ext cx="26048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Представление </a:t>
            </a:r>
            <a:br>
              <a:rPr lang="ru-RU" sz="2800" dirty="0" smtClean="0"/>
            </a:br>
            <a:r>
              <a:rPr lang="ru-RU" sz="2800" dirty="0" smtClean="0"/>
              <a:t>результатов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4365104"/>
            <a:ext cx="2992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Свободный выбор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3419872" y="4869160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Общие проекты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Студия  мультипликации</a:t>
            </a:r>
            <a:endParaRPr lang="ru-RU" dirty="0"/>
          </a:p>
        </p:txBody>
      </p:sp>
      <p:pic>
        <p:nvPicPr>
          <p:cNvPr id="4" name="Рисунок 3" descr="x_8045e7bf.jpg"/>
          <p:cNvPicPr>
            <a:picLocks noChangeAspect="1"/>
          </p:cNvPicPr>
          <p:nvPr/>
        </p:nvPicPr>
        <p:blipFill>
          <a:blip r:embed="rId2" cstate="print"/>
          <a:srcRect l="12984" t="19411" r="15831" b="6301"/>
          <a:stretch>
            <a:fillRect/>
          </a:stretch>
        </p:blipFill>
        <p:spPr>
          <a:xfrm>
            <a:off x="3275856" y="2492896"/>
            <a:ext cx="3600400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Внеурочная деятельность в школе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Студия  мультипликации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2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2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422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23" y="1600200"/>
            <a:ext cx="7280353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Я живу в России_0001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71600" y="692696"/>
            <a:ext cx="68580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лимпиада___общая сборка.wmv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620688"/>
            <a:ext cx="68580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Мультипликация выступает инструментом развития личности ребенка, а не самоцелью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</TotalTime>
  <Words>230</Words>
  <Application>Microsoft Office PowerPoint</Application>
  <PresentationFormat>Экран (4:3)</PresentationFormat>
  <Paragraphs>84</Paragraphs>
  <Slides>26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Эркер</vt:lpstr>
      <vt:lpstr>Внеурочная деятельность в школе</vt:lpstr>
      <vt:lpstr>Внеурочная деятельность в школе</vt:lpstr>
      <vt:lpstr>Внеурочная деятельность в школе</vt:lpstr>
      <vt:lpstr>Внеурочная деятельность в школе</vt:lpstr>
      <vt:lpstr>Внеурочная деятельность в школе</vt:lpstr>
      <vt:lpstr>Слайд 6</vt:lpstr>
      <vt:lpstr>Слайд 7</vt:lpstr>
      <vt:lpstr>Слайд 8</vt:lpstr>
      <vt:lpstr>Слайд 9</vt:lpstr>
      <vt:lpstr>Слайд 10</vt:lpstr>
      <vt:lpstr>Слайд 11</vt:lpstr>
      <vt:lpstr>Внеурочная деятельность в школе</vt:lpstr>
      <vt:lpstr>Внеурочная деятельность в школе</vt:lpstr>
      <vt:lpstr>Внеурочная деятельность в школе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Внеурочная деятельность в школе</dc:title>
  <dc:creator>Администратор</dc:creator>
  <cp:lastModifiedBy>Администратор</cp:lastModifiedBy>
  <cp:revision>8</cp:revision>
  <dcterms:created xsi:type="dcterms:W3CDTF">2014-03-25T02:55:40Z</dcterms:created>
  <dcterms:modified xsi:type="dcterms:W3CDTF">2014-03-25T03:50:34Z</dcterms:modified>
</cp:coreProperties>
</file>