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1" r:id="rId3"/>
    <p:sldId id="257" r:id="rId4"/>
    <p:sldId id="258" r:id="rId5"/>
    <p:sldId id="262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34" autoAdjust="0"/>
  </p:normalViewPr>
  <p:slideViewPr>
    <p:cSldViewPr>
      <p:cViewPr>
        <p:scale>
          <a:sx n="66" d="100"/>
          <a:sy n="66" d="100"/>
        </p:scale>
        <p:origin x="-63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716AAE8-798A-4170-A60E-066F972941A5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5EDB45D-9376-462A-B722-3001504FD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A18D3A-E7A3-41E1-A16D-28BC2D40033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21E9B-8EEC-4618-AD61-B0A315835A5A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84896-96E8-4D21-826D-46946886D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0175-16D2-49D2-94A9-9A04B9B0C576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48D0B-8483-4989-94DD-E96174CF5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9DC08-58D0-487A-B48D-0A20C32E01D6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B8BEB-D83A-4FBB-A89C-DB77D6D18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5E6F1-A2A5-457F-8C54-241EF3BCE849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2911F-08F6-4835-B3DB-6DE454564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85C78-E7F6-4E02-9463-32CACE36FED0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0BCDD-2894-40A5-A018-7E3E420BA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92550-0BC0-454C-8DE0-544CECF026A0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A28FE-8F13-4064-BBB8-5C7CE9B29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D8610-F0F8-4C1A-802B-AF44D1B46894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57120-46F9-4626-8C83-0693BD098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566CF-B8B9-470B-BA66-2A1A1F638B54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2E729-86B0-40E4-B6BA-5AE2CFC47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AB8C-9BB7-42A9-B2A1-E0A94EC96EBB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43FB4-3C6C-4887-9CC8-669F7192A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19718-027D-4638-AF6E-5EA49B05856E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E64C0-E32C-4895-8408-D04F35AFA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87345-0D3C-4F31-9DE4-9E626596E058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6CF53-9F3A-4514-A687-013F9F933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EF4A77-2CE3-4646-BB86-9A10611ED0D0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6AEB4B-1953-49DA-9116-E5CB38224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Relationship Id="rId1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835150" y="2130425"/>
            <a:ext cx="5473700" cy="2090738"/>
          </a:xfrm>
        </p:spPr>
        <p:txBody>
          <a:bodyPr/>
          <a:lstStyle/>
          <a:p>
            <a:r>
              <a:rPr lang="ru-RU" sz="6000" dirty="0" smtClean="0">
                <a:solidFill>
                  <a:srgbClr val="FF6699"/>
                </a:solidFill>
                <a:latin typeface="a_GroticTitulHvCm" pitchFamily="82" charset="-52"/>
              </a:rPr>
              <a:t>А ну-ка, девочки!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4508500"/>
            <a:ext cx="6400800" cy="17526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Конкурс – праздник для 3 класса в международный женский день</a:t>
            </a:r>
            <a:br>
              <a:rPr lang="ru-RU" dirty="0" smtClean="0"/>
            </a:br>
            <a:r>
              <a:rPr lang="ru-RU" dirty="0" smtClean="0"/>
              <a:t>Автор презентации: Князева Н.К. учитель МБОУ СОШ</a:t>
            </a:r>
            <a:r>
              <a:rPr lang="en-US" dirty="0" smtClean="0"/>
              <a:t>137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5" descr="parikmahe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16013" y="2205038"/>
            <a:ext cx="7104062" cy="43322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692150"/>
            <a:ext cx="7786688" cy="1452563"/>
          </a:xfrm>
          <a:solidFill>
            <a:schemeClr val="bg1"/>
          </a:solidFill>
          <a:effectLst>
            <a:outerShdw blurRad="673100" dist="215900" dir="5760000" sx="97000" sy="97000" algn="ctr" rotWithShape="0">
              <a:schemeClr val="bg1">
                <a:alpha val="99000"/>
              </a:schemeClr>
            </a:outerShdw>
          </a:effectLst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+mn-lt"/>
              </a:rPr>
              <a:t>Какие инструменты на картинке? Для чего они нужны?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755650" y="404813"/>
            <a:ext cx="7786688" cy="1452562"/>
          </a:xfrm>
          <a:prstGeom prst="rect">
            <a:avLst/>
          </a:prstGeom>
          <a:solidFill>
            <a:schemeClr val="bg1"/>
          </a:solidFill>
          <a:effectLst>
            <a:outerShdw blurRad="673100" dist="215900" dir="5760000" sx="97000" sy="97000" algn="ctr" rotWithShape="0">
              <a:schemeClr val="bg1">
                <a:alpha val="99000"/>
              </a:schemeClr>
            </a:outerShdw>
          </a:effectLst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Из каких овощей варят суп?</a:t>
            </a:r>
            <a:endParaRPr lang="ru-RU" sz="4400" b="1" dirty="0">
              <a:solidFill>
                <a:srgbClr val="C000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4099" name="Рисунок 3" descr="post-3-G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773238"/>
            <a:ext cx="76200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veggie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87450" y="1773238"/>
            <a:ext cx="6789738" cy="4525962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55650" y="404813"/>
            <a:ext cx="7786688" cy="1452562"/>
          </a:xfrm>
          <a:prstGeom prst="rect">
            <a:avLst/>
          </a:prstGeom>
          <a:solidFill>
            <a:schemeClr val="bg1"/>
          </a:solidFill>
          <a:effectLst>
            <a:outerShdw blurRad="673100" dist="215900" dir="5760000" sx="97000" sy="97000" algn="ctr" rotWithShape="0">
              <a:schemeClr val="bg1">
                <a:alpha val="99000"/>
              </a:schemeClr>
            </a:outerShdw>
          </a:effectLst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Из каких овощей варят суп?</a:t>
            </a:r>
            <a:endParaRPr lang="ru-RU" sz="4400" b="1" dirty="0">
              <a:solidFill>
                <a:srgbClr val="C00000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1"/>
          <p:cNvSpPr txBox="1">
            <a:spLocks/>
          </p:cNvSpPr>
          <p:nvPr/>
        </p:nvSpPr>
        <p:spPr>
          <a:xfrm>
            <a:off x="611188" y="476250"/>
            <a:ext cx="7788275" cy="1452563"/>
          </a:xfrm>
          <a:prstGeom prst="rect">
            <a:avLst/>
          </a:prstGeom>
          <a:solidFill>
            <a:schemeClr val="bg1"/>
          </a:solidFill>
          <a:effectLst>
            <a:outerShdw blurRad="673100" dist="215900" dir="5760000" sx="97000" sy="97000" algn="ctr" rotWithShape="0">
              <a:schemeClr val="bg1">
                <a:alpha val="99000"/>
              </a:schemeClr>
            </a:outerShdw>
          </a:effectLst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Назовите инструменты </a:t>
            </a:r>
            <a:br>
              <a:rPr lang="ru-RU" sz="4400" b="1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</a:br>
            <a:endParaRPr lang="ru-RU" sz="4400" b="1" dirty="0">
              <a:solidFill>
                <a:srgbClr val="C000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4" name="Рисунок 23" descr="0_2cc50_e9060388_XL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1989138"/>
            <a:ext cx="50800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0006-011-Doloto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0200" y="2781300"/>
            <a:ext cx="39624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49b973a44c9305451dfb2464e80e899d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4300" y="1268413"/>
            <a:ext cx="4570413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93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00113" y="2708275"/>
            <a:ext cx="316706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954d246c-4e60-4995-adcf-8b9f0838469d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19250" y="1412875"/>
            <a:ext cx="607218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1215_22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363" y="1125538"/>
            <a:ext cx="3598862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8904_image_big.gif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1188" y="1268413"/>
            <a:ext cx="4681537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1302336349_186175477_5----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476375" y="1412875"/>
            <a:ext cx="61055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bolt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68313" y="1412875"/>
            <a:ext cx="5387975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ebe7ff27ace1.jp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79838" y="2565400"/>
            <a:ext cx="4613275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Gvozdodyor%20L=450%20mm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331913" y="1268413"/>
            <a:ext cx="6408737" cy="38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img_DIN_433.jp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859338" y="1557338"/>
            <a:ext cx="3433762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katalogI6182pic.jpg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39750" y="1196975"/>
            <a:ext cx="454025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38" descr="prodkluchmb.jpg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1547813" y="1125538"/>
            <a:ext cx="5989637" cy="393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5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 txBox="1">
            <a:spLocks/>
          </p:cNvSpPr>
          <p:nvPr/>
        </p:nvSpPr>
        <p:spPr>
          <a:xfrm>
            <a:off x="611188" y="476250"/>
            <a:ext cx="7788275" cy="1452563"/>
          </a:xfrm>
          <a:prstGeom prst="rect">
            <a:avLst/>
          </a:prstGeom>
          <a:solidFill>
            <a:schemeClr val="bg1"/>
          </a:solidFill>
          <a:effectLst>
            <a:outerShdw blurRad="673100" dist="215900" dir="5760000" sx="97000" sy="97000" algn="ctr" rotWithShape="0">
              <a:schemeClr val="bg1">
                <a:alpha val="99000"/>
              </a:schemeClr>
            </a:outerShdw>
          </a:effectLst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Назовите ягоду</a:t>
            </a:r>
            <a:br>
              <a:rPr lang="ru-RU" sz="4400" b="1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</a:br>
            <a:endParaRPr lang="ru-RU" sz="4400" b="1" dirty="0">
              <a:solidFill>
                <a:srgbClr val="C000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19" name="Рисунок 18" descr="---0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196975"/>
            <a:ext cx="3481388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640_1_14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738" y="1412875"/>
            <a:ext cx="3541712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76115007_3241851_46033106_01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62400" y="2971800"/>
            <a:ext cx="4065588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78834550_1317992677_66250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00113" y="1268413"/>
            <a:ext cx="4257675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1254128297__954505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8313" y="2492375"/>
            <a:ext cx="335438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1898519000040f6c21e92b7535b973928d292d0699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87675" y="1196975"/>
            <a:ext cx="55975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barbaris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84438" y="2636838"/>
            <a:ext cx="5148262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jarzebina.pn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8313" y="1268413"/>
            <a:ext cx="48323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original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787900" y="1412875"/>
            <a:ext cx="3810000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brusnika.jp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258888" y="1196975"/>
            <a:ext cx="6994525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wallpapers_76661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547813" y="1557338"/>
            <a:ext cx="6188075" cy="464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untitled.bmp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597275" y="1268413"/>
            <a:ext cx="508793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photos0-800x600_.jpg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971550" y="1268413"/>
            <a:ext cx="77025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11188" y="476250"/>
            <a:ext cx="7788275" cy="1452563"/>
          </a:xfrm>
          <a:prstGeom prst="rect">
            <a:avLst/>
          </a:prstGeom>
          <a:solidFill>
            <a:schemeClr val="bg1"/>
          </a:solidFill>
          <a:effectLst>
            <a:outerShdw blurRad="673100" dist="215900" dir="5760000" sx="97000" sy="97000" algn="ctr" rotWithShape="0">
              <a:schemeClr val="bg1">
                <a:alpha val="99000"/>
              </a:schemeClr>
            </a:outerShdw>
          </a:effectLst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Назовите фрукты</a:t>
            </a:r>
            <a:br>
              <a:rPr lang="ru-RU" sz="4400" b="1" dirty="0">
                <a:solidFill>
                  <a:srgbClr val="C00000"/>
                </a:solidFill>
                <a:latin typeface="+mn-lt"/>
                <a:ea typeface="+mj-ea"/>
                <a:cs typeface="+mj-cs"/>
              </a:rPr>
            </a:br>
            <a:endParaRPr lang="ru-RU" sz="4400" b="1" dirty="0">
              <a:solidFill>
                <a:srgbClr val="C000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8195" name="Содержимое 5" descr="0b25bd64054874b66b5b426f7bfbb6f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27088" y="1484313"/>
            <a:ext cx="7624762" cy="5013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 descr="DSC_769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375" y="3933825"/>
            <a:ext cx="7239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750" y="1052513"/>
            <a:ext cx="8229600" cy="1143000"/>
          </a:xfrm>
        </p:spPr>
        <p:txBody>
          <a:bodyPr/>
          <a:lstStyle/>
          <a:p>
            <a:r>
              <a:rPr lang="ru-RU" smtClean="0"/>
              <a:t>Шаблоны для творчества</a:t>
            </a:r>
          </a:p>
        </p:txBody>
      </p:sp>
      <p:pic>
        <p:nvPicPr>
          <p:cNvPr id="9220" name="Рисунок 3" descr="Hair_Women.t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6238" y="2924175"/>
            <a:ext cx="29972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47</Words>
  <Application>Microsoft Office PowerPoint</Application>
  <PresentationFormat>Экран (4:3)</PresentationFormat>
  <Paragraphs>10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Arial</vt:lpstr>
      <vt:lpstr>a_GroticTitulHvCm</vt:lpstr>
      <vt:lpstr>Тема Office</vt:lpstr>
      <vt:lpstr>А ну-ка, девочки!</vt:lpstr>
      <vt:lpstr>Какие инструменты на картинке? Для чего они нужны?</vt:lpstr>
      <vt:lpstr>Слайд 3</vt:lpstr>
      <vt:lpstr>Слайд 4</vt:lpstr>
      <vt:lpstr>Слайд 5</vt:lpstr>
      <vt:lpstr>Слайд 6</vt:lpstr>
      <vt:lpstr>Слайд 7</vt:lpstr>
      <vt:lpstr>Шаблоны для творчества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ну-ка, девочки!</dc:title>
  <dc:creator>Admin</dc:creator>
  <cp:lastModifiedBy>Администратор</cp:lastModifiedBy>
  <cp:revision>27</cp:revision>
  <dcterms:created xsi:type="dcterms:W3CDTF">2012-03-06T16:07:19Z</dcterms:created>
  <dcterms:modified xsi:type="dcterms:W3CDTF">2013-09-01T08:15:50Z</dcterms:modified>
</cp:coreProperties>
</file>