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32"/>
  </p:notesMasterIdLst>
  <p:handoutMasterIdLst>
    <p:handoutMasterId r:id="rId33"/>
  </p:handoutMasterIdLst>
  <p:sldIdLst>
    <p:sldId id="256" r:id="rId2"/>
    <p:sldId id="281" r:id="rId3"/>
    <p:sldId id="282" r:id="rId4"/>
    <p:sldId id="257" r:id="rId5"/>
    <p:sldId id="259" r:id="rId6"/>
    <p:sldId id="288" r:id="rId7"/>
    <p:sldId id="283" r:id="rId8"/>
    <p:sldId id="261" r:id="rId9"/>
    <p:sldId id="287" r:id="rId10"/>
    <p:sldId id="300" r:id="rId11"/>
    <p:sldId id="289" r:id="rId12"/>
    <p:sldId id="292" r:id="rId13"/>
    <p:sldId id="284" r:id="rId14"/>
    <p:sldId id="293" r:id="rId15"/>
    <p:sldId id="294" r:id="rId16"/>
    <p:sldId id="295" r:id="rId17"/>
    <p:sldId id="296" r:id="rId18"/>
    <p:sldId id="298" r:id="rId19"/>
    <p:sldId id="297" r:id="rId20"/>
    <p:sldId id="267" r:id="rId21"/>
    <p:sldId id="268" r:id="rId22"/>
    <p:sldId id="270" r:id="rId23"/>
    <p:sldId id="271" r:id="rId24"/>
    <p:sldId id="272" r:id="rId25"/>
    <p:sldId id="273" r:id="rId26"/>
    <p:sldId id="291" r:id="rId27"/>
    <p:sldId id="299" r:id="rId28"/>
    <p:sldId id="280" r:id="rId29"/>
    <p:sldId id="275" r:id="rId30"/>
    <p:sldId id="274" r:id="rId31"/>
  </p:sldIdLst>
  <p:sldSz cx="9144000" cy="6858000" type="screen4x3"/>
  <p:notesSz cx="6669088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7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679A9798-515F-452F-8B84-754A02D5ED43}" type="datetimeFigureOut">
              <a:rPr lang="ru-RU"/>
              <a:pPr>
                <a:defRPr/>
              </a:pPr>
              <a:t>01.09.2013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r>
              <a:rPr lang="ru-RU"/>
              <a:t>"Мультфильмы" Гаппель Екатерина, школа 137, 4Г класс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38AC24C7-D4DA-4F81-BE85-50B692AC64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F9AAF926-467A-4C07-8F6C-FFAEB58B772A}" type="datetimeFigureOut">
              <a:rPr lang="ru-RU"/>
              <a:pPr>
                <a:defRPr/>
              </a:pPr>
              <a:t>01.09.2013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750" y="4714875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r>
              <a:rPr lang="ru-RU"/>
              <a:t>"Мультфильмы" Гаппель Екатерина, школа 137, 4Г класс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0CB7FABC-70E5-4C36-AAF6-6E0407BEB9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348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32872E6-2991-4CB7-A5AF-E59D2902A681}" type="slidenum">
              <a:rPr lang="ru-RU"/>
              <a:pPr/>
              <a:t>21</a:t>
            </a:fld>
            <a:endParaRPr lang="ru-RU"/>
          </a:p>
        </p:txBody>
      </p:sp>
      <p:sp>
        <p:nvSpPr>
          <p:cNvPr id="34821" name="Нижний колонтитул 4"/>
          <p:cNvSpPr>
            <a:spLocks noGrp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/>
              <a:t>"Мультфильмы" Гаппель Екатерина, школа 137, 4Г класс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043E070-E5B3-482B-A834-B77ED7241244}" type="slidenum">
              <a:rPr lang="ru-RU"/>
              <a:pPr/>
              <a:t>23</a:t>
            </a:fld>
            <a:endParaRPr lang="ru-RU"/>
          </a:p>
        </p:txBody>
      </p:sp>
      <p:sp>
        <p:nvSpPr>
          <p:cNvPr id="35845" name="Нижний колонтитул 4"/>
          <p:cNvSpPr>
            <a:spLocks noGrp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/>
              <a:t>"Мультфильмы" Гаппель Екатерина, школа 137, 4Г класс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224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9228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" name="Rectangle 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F1A57B9D-0EE4-41AB-A896-F5B88661CD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6B4FA-7100-427E-9AD6-990665B5B4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5CDCBB-3102-4728-9891-D9616146E0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0C13E3-FE14-4D8C-8217-4D11AFDBCC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EC5578-90D0-4708-9A42-7FE005A4B5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0DB3E-CF0F-4F31-AF9D-4AC6470DB7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F5F1D9-8711-4A36-AC94-3D88D0E6D2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C318B5-A358-4544-B32E-ABFD88EA91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047A23-0439-4BE8-9FE7-8FEE4519FE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0B974C-18DA-4496-87A1-0464B00752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98032A-9DA1-4DBC-AAD5-A661DEA050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8196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197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/>
                <a:ahLst/>
                <a:cxnLst>
                  <a:cxn ang="0">
                    <a:pos x="1728" y="0"/>
                  </a:cxn>
                  <a:cxn ang="0">
                    <a:pos x="1728" y="480"/>
                  </a:cxn>
                  <a:cxn ang="0">
                    <a:pos x="380" y="482"/>
                  </a:cxn>
                  <a:cxn ang="0">
                    <a:pos x="354" y="480"/>
                  </a:cxn>
                  <a:cxn ang="0">
                    <a:pos x="308" y="489"/>
                  </a:cxn>
                  <a:cxn ang="0">
                    <a:pos x="246" y="531"/>
                  </a:cxn>
                  <a:cxn ang="0">
                    <a:pos x="206" y="597"/>
                  </a:cxn>
                  <a:cxn ang="0">
                    <a:pos x="192" y="666"/>
                  </a:cxn>
                  <a:cxn ang="0">
                    <a:pos x="192" y="735"/>
                  </a:cxn>
                  <a:cxn ang="0">
                    <a:pos x="0" y="735"/>
                  </a:cxn>
                  <a:cxn ang="0">
                    <a:pos x="0" y="480"/>
                  </a:cxn>
                  <a:cxn ang="0">
                    <a:pos x="0" y="0"/>
                  </a:cxn>
                  <a:cxn ang="0">
                    <a:pos x="1728" y="0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8199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00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820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20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20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C1F2A95A-0286-4A0E-9FF4-B6A2EFF5C1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ru/0/0e/Strekoza_i_muravei_1913_still01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f/f7/ShiryaevA.V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//upload.wikimedia.org/wikipedia/ru/8/8e/Pierrot-artists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//upload.wikimedia.org/wikipedia/commons/7/75/Starevich_1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megabook.ru/MObjects2/DATA6/pic/sp0252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53;&#1072;&#1076;&#1103;\&#1064;&#1050;&#1054;&#1051;&#1040;\&#1053;&#1054;&#1059;\&#1050;&#1072;&#1090;&#1103;%20&#1043;&#1072;&#1087;&#1087;&#1077;&#1083;&#1100;\&#1052;&#1091;&#1083;&#1100;&#1090;&#1080;&#1082;\&#1082;&#1086;&#1089;&#1084;&#1086;&#1089;.wmv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ru-RU" sz="6000" smtClean="0"/>
              <a:t>Мультфильмы</a:t>
            </a:r>
          </a:p>
        </p:txBody>
      </p:sp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4932363" y="5516563"/>
            <a:ext cx="421163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000"/>
              </a:spcBef>
            </a:pPr>
            <a:r>
              <a:rPr lang="ru-RU" sz="2400"/>
              <a:t>Автор</a:t>
            </a:r>
            <a:r>
              <a:rPr lang="en-US" sz="2400"/>
              <a:t>:</a:t>
            </a:r>
            <a:r>
              <a:rPr lang="ru-RU" sz="2400"/>
              <a:t>ученица 4г класса</a:t>
            </a:r>
            <a:r>
              <a:rPr lang="en-US" sz="2400"/>
              <a:t> </a:t>
            </a:r>
            <a:r>
              <a:rPr lang="ru-RU" sz="2400"/>
              <a:t>Гаппель</a:t>
            </a:r>
            <a:r>
              <a:rPr lang="en-US" sz="2400"/>
              <a:t> </a:t>
            </a:r>
            <a:r>
              <a:rPr lang="ru-RU" sz="2400"/>
              <a:t>Екатерина</a:t>
            </a:r>
          </a:p>
        </p:txBody>
      </p:sp>
      <p:pic>
        <p:nvPicPr>
          <p:cNvPr id="3076" name="Рисунок 10" descr="296279_html_69dc68e0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2579688"/>
            <a:ext cx="5111751" cy="427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4213" y="333375"/>
            <a:ext cx="7854950" cy="1000125"/>
          </a:xfrm>
        </p:spPr>
        <p:txBody>
          <a:bodyPr/>
          <a:lstStyle/>
          <a:p>
            <a:pPr algn="ctr"/>
            <a:r>
              <a:rPr lang="ru-RU" sz="2000" smtClean="0"/>
              <a:t>Муниципальное бюджетное образовательное учреждение</a:t>
            </a:r>
          </a:p>
          <a:p>
            <a:pPr algn="ctr"/>
            <a:r>
              <a:rPr lang="ru-RU" sz="2000" smtClean="0"/>
              <a:t>«Средняя общеобразовательная школа №137»</a:t>
            </a:r>
          </a:p>
        </p:txBody>
      </p:sp>
      <p:sp>
        <p:nvSpPr>
          <p:cNvPr id="3078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FA853D4-A70F-4222-A865-50414E492A63}" type="slidenum">
              <a:rPr lang="ru-RU" smtClean="0"/>
              <a:pPr/>
              <a:t>1</a:t>
            </a:fld>
            <a:endParaRPr lang="ru-RU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Вы любите мультфильмы? </a:t>
            </a:r>
          </a:p>
          <a:p>
            <a:pPr eaLnBrk="1" hangingPunct="1"/>
            <a:r>
              <a:rPr lang="ru-RU" smtClean="0"/>
              <a:t>И я тоже! </a:t>
            </a:r>
            <a:br>
              <a:rPr lang="ru-RU" smtClean="0"/>
            </a:br>
            <a:r>
              <a:rPr lang="ru-RU" smtClean="0"/>
              <a:t>Мне казалось, что это волшебство и повторить такое невозможно…</a:t>
            </a:r>
          </a:p>
        </p:txBody>
      </p:sp>
      <p:pic>
        <p:nvPicPr>
          <p:cNvPr id="4099" name="Рисунок 10" descr="296279_html_69dc68e0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7763" y="3946525"/>
            <a:ext cx="2916237" cy="291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C552180-2316-45BC-B0E7-36B1369B86F8}" type="slidenum">
              <a:rPr lang="ru-RU" smtClean="0"/>
              <a:pPr/>
              <a:t>2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/>
          <p:cNvPicPr>
            <a:picLocks noChangeAspect="1" noChangeArrowheads="1"/>
          </p:cNvPicPr>
          <p:nvPr/>
        </p:nvPicPr>
        <p:blipFill>
          <a:blip r:embed="rId2" cstate="print">
            <a:lum bright="6000" contrast="6000"/>
          </a:blip>
          <a:srcRect/>
          <a:stretch>
            <a:fillRect/>
          </a:stretch>
        </p:blipFill>
        <p:spPr bwMode="auto">
          <a:xfrm>
            <a:off x="6011863" y="2492375"/>
            <a:ext cx="2376487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AutoShape 7"/>
          <p:cNvSpPr>
            <a:spLocks noChangeArrowheads="1"/>
          </p:cNvSpPr>
          <p:nvPr/>
        </p:nvSpPr>
        <p:spPr bwMode="auto">
          <a:xfrm>
            <a:off x="1331913" y="1989138"/>
            <a:ext cx="3024187" cy="2519362"/>
          </a:xfrm>
          <a:prstGeom prst="wedgeRoundRectCallout">
            <a:avLst>
              <a:gd name="adj1" fmla="val 130944"/>
              <a:gd name="adj2" fmla="val -9421"/>
              <a:gd name="adj3" fmla="val 16667"/>
            </a:avLst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ru-RU" sz="2400" b="1">
              <a:latin typeface="Arial Black" pitchFamily="34" charset="0"/>
            </a:endParaRPr>
          </a:p>
          <a:p>
            <a:pPr algn="ctr"/>
            <a:r>
              <a:rPr lang="ru-RU" sz="2400" b="1">
                <a:latin typeface="Arial Black" pitchFamily="34" charset="0"/>
              </a:rPr>
              <a:t>А можно ли  создать свой собственный  мультфильм ?</a:t>
            </a:r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FF89EB0-D2B4-4A1A-BD48-361070F9F822}" type="slidenum">
              <a:rPr lang="ru-RU" smtClean="0"/>
              <a:pPr/>
              <a:t>3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781050" y="1844675"/>
            <a:ext cx="7345363" cy="6477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35150" y="4365625"/>
            <a:ext cx="7693025" cy="2219325"/>
          </a:xfrm>
        </p:spPr>
        <p:txBody>
          <a:bodyPr/>
          <a:lstStyle/>
          <a:p>
            <a:pPr marL="96838" indent="266700" eaLnBrk="1" hangingPunct="1">
              <a:lnSpc>
                <a:spcPct val="200000"/>
              </a:lnSpc>
              <a:buFont typeface="Wingdings" pitchFamily="2" charset="2"/>
              <a:buChar char="Ш"/>
              <a:defRPr/>
            </a:pPr>
            <a:endParaRPr lang="en-US" sz="32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96838" indent="266700" eaLnBrk="1" hangingPunct="1">
              <a:lnSpc>
                <a:spcPct val="200000"/>
              </a:lnSpc>
              <a:buFont typeface="Wingdings" pitchFamily="2" charset="2"/>
              <a:buChar char="Ш"/>
              <a:defRPr/>
            </a:pPr>
            <a:endParaRPr lang="ru-RU" sz="32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6148" name="Picture 5" descr="Файл:Strekoza i muravei 1913 still01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4941888"/>
            <a:ext cx="2286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val 6"/>
          <p:cNvSpPr>
            <a:spLocks noChangeArrowheads="1"/>
          </p:cNvSpPr>
          <p:nvPr/>
        </p:nvSpPr>
        <p:spPr bwMode="auto">
          <a:xfrm>
            <a:off x="3276600" y="260350"/>
            <a:ext cx="2735263" cy="180022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4400" b="1"/>
              <a:t>Цели</a:t>
            </a:r>
          </a:p>
        </p:txBody>
      </p:sp>
      <p:sp>
        <p:nvSpPr>
          <p:cNvPr id="6149" name="Rectangle 9"/>
          <p:cNvSpPr>
            <a:spLocks noChangeArrowheads="1"/>
          </p:cNvSpPr>
          <p:nvPr/>
        </p:nvSpPr>
        <p:spPr bwMode="auto">
          <a:xfrm>
            <a:off x="1042988" y="2924175"/>
            <a:ext cx="2520950" cy="13684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2000" b="1" dirty="0"/>
              <a:t>Изучить  историю  </a:t>
            </a:r>
            <a:endParaRPr lang="en-US" sz="2000" b="1" dirty="0"/>
          </a:p>
          <a:p>
            <a:pPr algn="ctr">
              <a:defRPr/>
            </a:pPr>
            <a:r>
              <a:rPr lang="ru-RU" sz="2000" b="1" dirty="0"/>
              <a:t>мультфильма</a:t>
            </a:r>
          </a:p>
        </p:txBody>
      </p:sp>
      <p:sp>
        <p:nvSpPr>
          <p:cNvPr id="6150" name="Rectangle 11"/>
          <p:cNvSpPr>
            <a:spLocks noChangeArrowheads="1"/>
          </p:cNvSpPr>
          <p:nvPr/>
        </p:nvSpPr>
        <p:spPr bwMode="auto">
          <a:xfrm>
            <a:off x="5651500" y="2924175"/>
            <a:ext cx="2592388" cy="13684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2000" b="1"/>
              <a:t>Снять  свой </a:t>
            </a:r>
            <a:endParaRPr lang="en-US" sz="2000" b="1"/>
          </a:p>
          <a:p>
            <a:pPr algn="ctr">
              <a:defRPr/>
            </a:pPr>
            <a:r>
              <a:rPr lang="ru-RU" sz="2000" b="1"/>
              <a:t>мультфильм</a:t>
            </a:r>
          </a:p>
        </p:txBody>
      </p:sp>
      <p:sp>
        <p:nvSpPr>
          <p:cNvPr id="6151" name="AutoShape 13"/>
          <p:cNvSpPr>
            <a:spLocks noChangeArrowheads="1"/>
          </p:cNvSpPr>
          <p:nvPr/>
        </p:nvSpPr>
        <p:spPr bwMode="auto">
          <a:xfrm>
            <a:off x="3635375" y="2420938"/>
            <a:ext cx="1944688" cy="1728787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2160 w 21600"/>
              <a:gd name="T13" fmla="*/ 12343 h 21600"/>
              <a:gd name="T14" fmla="*/ 19440 w 21600"/>
              <a:gd name="T15" fmla="*/ 1851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6171"/>
                </a:lnTo>
                <a:lnTo>
                  <a:pt x="8640" y="6171"/>
                </a:lnTo>
                <a:lnTo>
                  <a:pt x="8640" y="12343"/>
                </a:lnTo>
                <a:lnTo>
                  <a:pt x="4320" y="12343"/>
                </a:lnTo>
                <a:lnTo>
                  <a:pt x="4320" y="9257"/>
                </a:lnTo>
                <a:lnTo>
                  <a:pt x="0" y="15429"/>
                </a:lnTo>
                <a:lnTo>
                  <a:pt x="4320" y="21600"/>
                </a:lnTo>
                <a:lnTo>
                  <a:pt x="4320" y="18514"/>
                </a:lnTo>
                <a:lnTo>
                  <a:pt x="17280" y="18514"/>
                </a:lnTo>
                <a:lnTo>
                  <a:pt x="17280" y="21600"/>
                </a:lnTo>
                <a:lnTo>
                  <a:pt x="21600" y="15429"/>
                </a:lnTo>
                <a:lnTo>
                  <a:pt x="17280" y="9257"/>
                </a:lnTo>
                <a:lnTo>
                  <a:pt x="17280" y="12343"/>
                </a:lnTo>
                <a:lnTo>
                  <a:pt x="12960" y="12343"/>
                </a:lnTo>
                <a:lnTo>
                  <a:pt x="12960" y="6171"/>
                </a:lnTo>
                <a:lnTo>
                  <a:pt x="15120" y="6171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6152" name="AutoShape 15"/>
          <p:cNvSpPr>
            <a:spLocks noChangeArrowheads="1"/>
          </p:cNvSpPr>
          <p:nvPr/>
        </p:nvSpPr>
        <p:spPr bwMode="auto">
          <a:xfrm>
            <a:off x="2051050" y="4365625"/>
            <a:ext cx="360363" cy="576263"/>
          </a:xfrm>
          <a:prstGeom prst="downArrow">
            <a:avLst>
              <a:gd name="adj1" fmla="val 50000"/>
              <a:gd name="adj2" fmla="val 39978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pic>
        <p:nvPicPr>
          <p:cNvPr id="6154" name="Picture 17" descr="5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625" y="4941888"/>
            <a:ext cx="2879725" cy="165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AutoShape 18"/>
          <p:cNvSpPr>
            <a:spLocks noChangeArrowheads="1"/>
          </p:cNvSpPr>
          <p:nvPr/>
        </p:nvSpPr>
        <p:spPr bwMode="auto">
          <a:xfrm>
            <a:off x="6877050" y="4365625"/>
            <a:ext cx="360363" cy="576263"/>
          </a:xfrm>
          <a:prstGeom prst="downArrow">
            <a:avLst>
              <a:gd name="adj1" fmla="val 50000"/>
              <a:gd name="adj2" fmla="val 39978"/>
            </a:avLst>
          </a:prstGeom>
          <a:solidFill>
            <a:schemeClr val="accent6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79388" y="1700213"/>
            <a:ext cx="576262" cy="1223962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157" name="Номер слайда 1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124E4A9-B033-4AE9-9005-19C7B7F6D5D7}" type="slidenum">
              <a:rPr lang="ru-RU" smtClean="0"/>
              <a:pPr/>
              <a:t>4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/>
          <p:cNvSpPr>
            <a:spLocks noGrp="1" noChangeArrowheads="1"/>
          </p:cNvSpPr>
          <p:nvPr>
            <p:ph type="title"/>
          </p:nvPr>
        </p:nvSpPr>
        <p:spPr>
          <a:xfrm>
            <a:off x="762000" y="990600"/>
            <a:ext cx="7924800" cy="1143000"/>
          </a:xfrm>
        </p:spPr>
        <p:txBody>
          <a:bodyPr/>
          <a:lstStyle/>
          <a:p>
            <a:pPr eaLnBrk="1" hangingPunct="1"/>
            <a:r>
              <a:rPr lang="ru-RU" smtClean="0"/>
              <a:t>Начало</a:t>
            </a:r>
            <a:br>
              <a:rPr lang="ru-RU" smtClean="0"/>
            </a:br>
            <a:endParaRPr lang="ru-RU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2988" y="4365625"/>
            <a:ext cx="7777162" cy="2303463"/>
          </a:xfrm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3175" indent="-3175" eaLnBrk="1" hangingPunct="1">
              <a:buFont typeface="Wingdings" pitchFamily="2" charset="2"/>
              <a:buNone/>
              <a:defRPr/>
            </a:pPr>
            <a:r>
              <a:rPr lang="ru-RU" dirty="0" smtClean="0"/>
              <a:t>История мультипликации началась в 1877 году во Франции. Инженер </a:t>
            </a:r>
            <a:r>
              <a:rPr lang="ru-RU" b="1" dirty="0" smtClean="0"/>
              <a:t>Эмиль </a:t>
            </a:r>
            <a:r>
              <a:rPr lang="ru-RU" b="1" dirty="0" err="1" smtClean="0"/>
              <a:t>Рейно</a:t>
            </a:r>
            <a:r>
              <a:rPr lang="ru-RU" b="1" dirty="0" smtClean="0"/>
              <a:t> </a:t>
            </a:r>
            <a:r>
              <a:rPr lang="ru-RU" dirty="0" smtClean="0"/>
              <a:t>создал оптический прибор с 8-12 фигурками, при вращении которого возникала иллюзия движения фигур.</a:t>
            </a:r>
          </a:p>
          <a:p>
            <a:pPr marL="3175" indent="-3175" eaLnBrk="1" hangingPunct="1">
              <a:lnSpc>
                <a:spcPct val="85000"/>
              </a:lnSpc>
              <a:buFont typeface="Wingdings" pitchFamily="2" charset="2"/>
              <a:buNone/>
              <a:defRPr/>
            </a:pPr>
            <a:endParaRPr lang="ru-RU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172" name="Рисунок 7" descr="Reynaud_praxinoscop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94000" y="188913"/>
            <a:ext cx="6242050" cy="396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9B09B9-1D5A-48A5-9E82-6532FF7AFBEA}" type="slidenum">
              <a:rPr lang="ru-RU" smtClean="0"/>
              <a:pPr/>
              <a:t>5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Содержимое 2"/>
          <p:cNvSpPr>
            <a:spLocks noGrp="1"/>
          </p:cNvSpPr>
          <p:nvPr>
            <p:ph idx="1"/>
          </p:nvPr>
        </p:nvSpPr>
        <p:spPr>
          <a:xfrm>
            <a:off x="838200" y="2636838"/>
            <a:ext cx="3373438" cy="3744912"/>
          </a:xfrm>
        </p:spPr>
        <p:txBody>
          <a:bodyPr/>
          <a:lstStyle/>
          <a:p>
            <a:r>
              <a:rPr lang="ru-RU" smtClean="0"/>
              <a:t>Дальнейшее развитие этой технологии в сочетании с фотографией привело к изобретению киноаппарата</a:t>
            </a:r>
          </a:p>
          <a:p>
            <a:endParaRPr lang="ru-RU" smtClean="0"/>
          </a:p>
        </p:txBody>
      </p:sp>
      <p:pic>
        <p:nvPicPr>
          <p:cNvPr id="8195" name="Содержимое 3" descr="220px-Phenakistoscope_3g07690b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2636838"/>
            <a:ext cx="3814762" cy="381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2"/>
          <p:cNvSpPr>
            <a:spLocks noGrp="1" noChangeArrowheads="1"/>
          </p:cNvSpPr>
          <p:nvPr>
            <p:ph type="title"/>
          </p:nvPr>
        </p:nvSpPr>
        <p:spPr>
          <a:xfrm>
            <a:off x="762000" y="990600"/>
            <a:ext cx="7924800" cy="1143000"/>
          </a:xfrm>
        </p:spPr>
        <p:txBody>
          <a:bodyPr/>
          <a:lstStyle/>
          <a:p>
            <a:pPr eaLnBrk="1" hangingPunct="1"/>
            <a:r>
              <a:rPr lang="ru-RU" smtClean="0"/>
              <a:t>Начало</a:t>
            </a:r>
            <a:br>
              <a:rPr lang="ru-RU" smtClean="0"/>
            </a:br>
            <a:endParaRPr lang="ru-RU" smtClean="0"/>
          </a:p>
        </p:txBody>
      </p:sp>
      <p:sp>
        <p:nvSpPr>
          <p:cNvPr id="8197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DE944C5-7623-4E27-B44B-AC3034966C9B}" type="slidenum">
              <a:rPr lang="ru-RU" smtClean="0"/>
              <a:pPr/>
              <a:t>6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/>
          <p:cNvSpPr>
            <a:spLocks noGrp="1" noChangeArrowheads="1"/>
          </p:cNvSpPr>
          <p:nvPr>
            <p:ph type="title"/>
          </p:nvPr>
        </p:nvSpPr>
        <p:spPr>
          <a:xfrm>
            <a:off x="762000" y="990600"/>
            <a:ext cx="7924800" cy="1143000"/>
          </a:xfrm>
        </p:spPr>
        <p:txBody>
          <a:bodyPr/>
          <a:lstStyle/>
          <a:p>
            <a:pPr eaLnBrk="1" hangingPunct="1"/>
            <a:r>
              <a:rPr lang="ru-RU" smtClean="0"/>
              <a:t>Начало</a:t>
            </a:r>
            <a:br>
              <a:rPr lang="ru-RU" smtClean="0"/>
            </a:br>
            <a:endParaRPr lang="ru-RU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2276475"/>
            <a:ext cx="3313113" cy="4149725"/>
          </a:xfrm>
        </p:spPr>
        <p:txBody>
          <a:bodyPr/>
          <a:lstStyle/>
          <a:p>
            <a:pPr marL="3175" indent="-3175" eaLnBrk="1" hangingPunct="1">
              <a:lnSpc>
                <a:spcPts val="3200"/>
              </a:lnSpc>
              <a:buFont typeface="Wingdings" pitchFamily="2" charset="2"/>
              <a:buNone/>
              <a:defRPr/>
            </a:pP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b="1" dirty="0" smtClean="0"/>
              <a:t>Александр Ширяев</a:t>
            </a:r>
            <a:r>
              <a:rPr lang="en-US" sz="2400" b="1" dirty="0" smtClean="0"/>
              <a:t/>
            </a:r>
            <a:br>
              <a:rPr lang="en-US" sz="2400" b="1" dirty="0" smtClean="0"/>
            </a:br>
            <a:r>
              <a:rPr lang="ru-RU" sz="2400" dirty="0" smtClean="0"/>
              <a:t>в 1906 году</a:t>
            </a: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400" dirty="0" smtClean="0"/>
              <a:t>создаёт первый в мире кукольный мультфильм, в котором изображены 12 танцующих фигурок на фоне неподвижных декораций</a:t>
            </a: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pic>
        <p:nvPicPr>
          <p:cNvPr id="9220" name="Picture 5" descr="File:ShiryaevA.V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025" y="333375"/>
            <a:ext cx="1944688" cy="257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7" descr="Файл:Pierrot-artists.jpg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print"/>
          <a:srcRect l="22511" t="50871" r="27267"/>
          <a:stretch>
            <a:fillRect/>
          </a:stretch>
        </p:blipFill>
        <p:spPr bwMode="auto">
          <a:xfrm>
            <a:off x="4318000" y="3141663"/>
            <a:ext cx="4646613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TextBox 5"/>
          <p:cNvSpPr txBox="1">
            <a:spLocks noChangeArrowheads="1"/>
          </p:cNvSpPr>
          <p:nvPr/>
        </p:nvSpPr>
        <p:spPr bwMode="auto">
          <a:xfrm>
            <a:off x="900113" y="2349500"/>
            <a:ext cx="58324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/>
              <a:t>Первый русский мультипликатор</a:t>
            </a:r>
          </a:p>
        </p:txBody>
      </p:sp>
      <p:sp>
        <p:nvSpPr>
          <p:cNvPr id="9223" name="Номер слайда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62586D4-F318-4FBE-9189-57AA2949CC3B}" type="slidenum">
              <a:rPr lang="ru-RU" smtClean="0"/>
              <a:pPr/>
              <a:t>7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3716338"/>
            <a:ext cx="8172450" cy="3024187"/>
          </a:xfrm>
        </p:spPr>
        <p:txBody>
          <a:bodyPr/>
          <a:lstStyle/>
          <a:p>
            <a:pPr marL="3175" indent="-3175" eaLnBrk="1" hangingPunct="1">
              <a:buFont typeface="Wingdings" pitchFamily="2" charset="2"/>
              <a:buNone/>
            </a:pPr>
            <a:r>
              <a:rPr lang="ru-RU" smtClean="0"/>
              <a:t>Еще один русский мультипликатор - </a:t>
            </a:r>
            <a:r>
              <a:rPr lang="ru-RU" b="1" smtClean="0"/>
              <a:t>Владислав</a:t>
            </a:r>
            <a:r>
              <a:rPr lang="ru-RU" smtClean="0"/>
              <a:t> </a:t>
            </a:r>
            <a:r>
              <a:rPr lang="ru-RU" b="1" smtClean="0"/>
              <a:t>Старевич</a:t>
            </a:r>
            <a:r>
              <a:rPr lang="ru-RU" smtClean="0"/>
              <a:t>. В 1912 году он снял  фильм «</a:t>
            </a:r>
            <a:r>
              <a:rPr lang="ru-RU" i="1" smtClean="0"/>
              <a:t>Война усачей с рогачами</a:t>
            </a:r>
            <a:r>
              <a:rPr lang="ru-RU" smtClean="0"/>
              <a:t>», в котором жуки разыгрывали сцены</a:t>
            </a:r>
            <a:r>
              <a:rPr lang="en-US" smtClean="0"/>
              <a:t> </a:t>
            </a:r>
            <a:r>
              <a:rPr lang="ru-RU" smtClean="0"/>
              <a:t>из рыцарских романов. </a:t>
            </a:r>
            <a:r>
              <a:rPr lang="ru-RU" b="1" smtClean="0"/>
              <a:t>Старевич</a:t>
            </a:r>
            <a:r>
              <a:rPr lang="ru-RU" smtClean="0"/>
              <a:t> первый воспользовался техникой покадровой съемки, которая меня заинтересовала.</a:t>
            </a:r>
          </a:p>
        </p:txBody>
      </p:sp>
      <p:pic>
        <p:nvPicPr>
          <p:cNvPr id="10243" name="Picture 5" descr="File:Starevich 1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2308225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Рисунок 6" descr="8f18b4bd97ce4a829c038e701370.jpg"/>
          <p:cNvPicPr>
            <a:picLocks noChangeAspect="1"/>
          </p:cNvPicPr>
          <p:nvPr/>
        </p:nvPicPr>
        <p:blipFill>
          <a:blip r:embed="rId4" cstate="print"/>
          <a:srcRect l="4437" t="15800" r="29750" b="19400"/>
          <a:stretch>
            <a:fillRect/>
          </a:stretch>
        </p:blipFill>
        <p:spPr bwMode="auto">
          <a:xfrm>
            <a:off x="4067175" y="0"/>
            <a:ext cx="4681538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TextBox 7"/>
          <p:cNvSpPr txBox="1">
            <a:spLocks noChangeArrowheads="1"/>
          </p:cNvSpPr>
          <p:nvPr/>
        </p:nvSpPr>
        <p:spPr bwMode="auto">
          <a:xfrm>
            <a:off x="2555875" y="2708275"/>
            <a:ext cx="61928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/>
              <a:t>Зрители считали движения жуков результатом талантливой дрессировки, на самом деле Старевич передвигал их, прилепив воском проволоку к лапкам … </a:t>
            </a:r>
            <a:br>
              <a:rPr lang="ru-RU"/>
            </a:br>
            <a:endParaRPr lang="ru-RU"/>
          </a:p>
        </p:txBody>
      </p:sp>
      <p:sp>
        <p:nvSpPr>
          <p:cNvPr id="1024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178147C-527E-47EA-B12E-1D91BDF73CCF}" type="slidenum">
              <a:rPr lang="ru-RU" smtClean="0"/>
              <a:pPr/>
              <a:t>8</a:t>
            </a:fld>
            <a:endParaRPr lang="ru-RU" smtClean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В 1928 году Уолт Дисней создает самого популярного рисованного персонажа в истории мультипликации - Микки Мауса.</a:t>
            </a:r>
            <a:br>
              <a:rPr lang="ru-RU" smtClean="0"/>
            </a:br>
            <a:r>
              <a:rPr lang="ru-RU" smtClean="0"/>
              <a:t>Уолт Дисней один из первых внедрил ручную технику рисования</a:t>
            </a:r>
          </a:p>
          <a:p>
            <a:r>
              <a:rPr lang="ru-RU" smtClean="0"/>
              <a:t>На бумаге каждое последующее движение нужно было рисовать полностью от начала и до конца</a:t>
            </a:r>
          </a:p>
        </p:txBody>
      </p:sp>
      <p:pic>
        <p:nvPicPr>
          <p:cNvPr id="11267" name="Рисунок 3" descr="Disney-Mikki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088" y="0"/>
            <a:ext cx="1992312" cy="227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Рисунок 4" descr="1321985889_mickey_004_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6238" y="188913"/>
            <a:ext cx="1916112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Рисунок 5" descr="mickey-mouse2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l="15517" r="14655" b="6897"/>
          <a:stretch>
            <a:fillRect/>
          </a:stretch>
        </p:blipFill>
        <p:spPr bwMode="auto">
          <a:xfrm>
            <a:off x="4932363" y="0"/>
            <a:ext cx="2160587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B103D3-37F0-4D6E-9159-67598D06D687}" type="slidenum">
              <a:rPr lang="ru-RU" smtClean="0"/>
              <a:pPr/>
              <a:t>9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468313" y="3357563"/>
            <a:ext cx="8675687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ts val="38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lang="ru-RU" sz="2400" kern="0" dirty="0">
                <a:latin typeface="+mn-lt"/>
              </a:rPr>
              <a:t>   </a:t>
            </a:r>
            <a:r>
              <a:rPr lang="en-US" sz="2400" kern="0" dirty="0">
                <a:latin typeface="+mn-lt"/>
              </a:rPr>
              <a:t> </a:t>
            </a:r>
            <a:r>
              <a:rPr lang="ru-RU" sz="2800" b="1" kern="0" dirty="0">
                <a:latin typeface="+mn-lt"/>
              </a:rPr>
              <a:t>Мультипликатор</a:t>
            </a:r>
            <a:r>
              <a:rPr lang="en-US" sz="2800" b="1" kern="0" dirty="0">
                <a:latin typeface="+mn-lt"/>
              </a:rPr>
              <a:t/>
            </a:r>
            <a:br>
              <a:rPr lang="en-US" sz="2800" b="1" kern="0" dirty="0">
                <a:latin typeface="+mn-lt"/>
              </a:rPr>
            </a:br>
            <a:r>
              <a:rPr lang="ru-RU" sz="2800" b="1" kern="0" dirty="0">
                <a:latin typeface="+mn-lt"/>
              </a:rPr>
              <a:t>Александр </a:t>
            </a:r>
            <a:r>
              <a:rPr lang="ru-RU" sz="2800" b="1" kern="0" dirty="0" err="1">
                <a:latin typeface="+mn-lt"/>
              </a:rPr>
              <a:t>Птушко</a:t>
            </a:r>
            <a:r>
              <a:rPr lang="ru-RU" sz="28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/>
            </a:r>
            <a:br>
              <a:rPr lang="ru-RU" sz="28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</a:br>
            <a:r>
              <a:rPr lang="ru-RU" sz="2800" kern="0" dirty="0">
                <a:latin typeface="+mn-lt"/>
              </a:rPr>
              <a:t>стал всемирно известным с первым советским полнометражным мультфильмом </a:t>
            </a:r>
            <a:r>
              <a:rPr lang="ru-RU" sz="2800" b="1" kern="0" dirty="0">
                <a:latin typeface="+mn-lt"/>
              </a:rPr>
              <a:t>«Новый Гулливер»</a:t>
            </a:r>
            <a:r>
              <a:rPr lang="ru-RU" sz="2800" kern="0" dirty="0">
                <a:latin typeface="+mn-lt"/>
              </a:rPr>
              <a:t> </a:t>
            </a:r>
            <a:r>
              <a:rPr lang="ru-RU" sz="2800" b="1" kern="0" dirty="0">
                <a:latin typeface="+mn-lt"/>
              </a:rPr>
              <a:t>(1935).</a:t>
            </a:r>
            <a:r>
              <a:rPr lang="ru-RU" sz="2800" kern="0" dirty="0">
                <a:latin typeface="+mn-lt"/>
              </a:rPr>
              <a:t> Этот фильм смешал в одном кадре кукольную мультипликацию и актерскую игру.</a:t>
            </a:r>
            <a:endParaRPr lang="ru-RU" sz="2800" b="1" kern="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pic>
        <p:nvPicPr>
          <p:cNvPr id="12291" name="Picture 6" descr="sp025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260350"/>
            <a:ext cx="187325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Рисунок 5" descr="16526840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48150" y="-100013"/>
            <a:ext cx="5003800" cy="4003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1FB169-EC7F-49A7-9A3B-498585E886E4}" type="slidenum">
              <a:rPr lang="ru-RU" smtClean="0"/>
              <a:pPr/>
              <a:t>10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3" descr="1262103703_11__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4786313"/>
            <a:ext cx="7061200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Вывод 1:</a:t>
            </a:r>
          </a:p>
        </p:txBody>
      </p:sp>
      <p:sp>
        <p:nvSpPr>
          <p:cNvPr id="13316" name="Содержимое 2"/>
          <p:cNvSpPr>
            <a:spLocks noGrp="1"/>
          </p:cNvSpPr>
          <p:nvPr>
            <p:ph idx="1"/>
          </p:nvPr>
        </p:nvSpPr>
        <p:spPr>
          <a:xfrm>
            <a:off x="838200" y="2362200"/>
            <a:ext cx="8126413" cy="3724275"/>
          </a:xfrm>
        </p:spPr>
        <p:txBody>
          <a:bodyPr/>
          <a:lstStyle/>
          <a:p>
            <a:r>
              <a:rPr lang="ru-RU" sz="3600" smtClean="0"/>
              <a:t>Частая смена кадров, изображающих</a:t>
            </a:r>
            <a:r>
              <a:rPr lang="en-US" sz="3600" smtClean="0"/>
              <a:t> </a:t>
            </a:r>
            <a:r>
              <a:rPr lang="ru-RU" sz="3600" smtClean="0"/>
              <a:t>последовательное действие, является главным секретом всех мультфильмов</a:t>
            </a:r>
          </a:p>
        </p:txBody>
      </p:sp>
      <p:sp>
        <p:nvSpPr>
          <p:cNvPr id="13317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E67F9A6-43C5-4933-9E32-65EA556EE72E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Выбор</a:t>
            </a:r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В наше время много разных видов мультипликации</a:t>
            </a: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 cstate="print"/>
          <a:srcRect l="8485" t="28172" r="8090" b="24579"/>
          <a:stretch>
            <a:fillRect/>
          </a:stretch>
        </p:blipFill>
        <p:spPr bwMode="auto">
          <a:xfrm>
            <a:off x="1331913" y="3500438"/>
            <a:ext cx="5761037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Box 4"/>
          <p:cNvSpPr txBox="1">
            <a:spLocks noChangeArrowheads="1"/>
          </p:cNvSpPr>
          <p:nvPr/>
        </p:nvSpPr>
        <p:spPr bwMode="auto">
          <a:xfrm>
            <a:off x="3995738" y="5934075"/>
            <a:ext cx="46085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Автор схемы Д.В. Велинский, детская киностудия «Поиск», г. Новосибирск</a:t>
            </a:r>
          </a:p>
          <a:p>
            <a:endParaRPr lang="ru-RU"/>
          </a:p>
        </p:txBody>
      </p:sp>
      <p:sp>
        <p:nvSpPr>
          <p:cNvPr id="14342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0BDFCC9-CD86-4E34-A884-491B1E1E91B6}" type="slidenum">
              <a:rPr lang="ru-RU" smtClean="0"/>
              <a:pPr/>
              <a:t>12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838200" y="2362200"/>
            <a:ext cx="7693025" cy="1571625"/>
          </a:xfrm>
        </p:spPr>
        <p:txBody>
          <a:bodyPr/>
          <a:lstStyle/>
          <a:p>
            <a:pPr eaLnBrk="1" hangingPunct="1"/>
            <a:r>
              <a:rPr lang="ru-RU" smtClean="0"/>
              <a:t>Я решила повторить технику Владислава Старевича и сделать покадровую съёмку, передвигая фигуры.</a:t>
            </a:r>
          </a:p>
          <a:p>
            <a:pPr eaLnBrk="1" hangingPunct="1"/>
            <a:endParaRPr lang="ru-RU" smtClean="0"/>
          </a:p>
        </p:txBody>
      </p:sp>
      <p:pic>
        <p:nvPicPr>
          <p:cNvPr id="15364" name="Рисунок 3" descr="07-15.jpg"/>
          <p:cNvPicPr>
            <a:picLocks noChangeAspect="1"/>
          </p:cNvPicPr>
          <p:nvPr/>
        </p:nvPicPr>
        <p:blipFill>
          <a:blip r:embed="rId2" cstate="print"/>
          <a:srcRect l="3006" t="66191" r="4028" b="11391"/>
          <a:stretch>
            <a:fillRect/>
          </a:stretch>
        </p:blipFill>
        <p:spPr bwMode="auto">
          <a:xfrm>
            <a:off x="1042988" y="4365625"/>
            <a:ext cx="76454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C977E7-8F50-4E35-A0A2-531C8CF1290F}" type="slidenum">
              <a:rPr lang="ru-RU" smtClean="0"/>
              <a:pPr/>
              <a:t>13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План</a:t>
            </a:r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Изучив советы по любительской мультипликации, я составила план для себя</a:t>
            </a:r>
            <a:r>
              <a:rPr lang="ru-RU" b="1" i="1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ru-RU" b="1" i="1" smtClean="0"/>
              <a:t>1. История</a:t>
            </a:r>
          </a:p>
          <a:p>
            <a:pPr>
              <a:buFont typeface="Wingdings" pitchFamily="2" charset="2"/>
              <a:buNone/>
            </a:pPr>
            <a:r>
              <a:rPr lang="ru-RU" b="1" i="1" smtClean="0"/>
              <a:t>2. Материал</a:t>
            </a:r>
          </a:p>
          <a:p>
            <a:pPr>
              <a:buFont typeface="Wingdings" pitchFamily="2" charset="2"/>
              <a:buNone/>
            </a:pPr>
            <a:r>
              <a:rPr lang="ru-RU" b="1" i="1" smtClean="0"/>
              <a:t>3. Мультстанок</a:t>
            </a:r>
          </a:p>
          <a:p>
            <a:pPr>
              <a:buFont typeface="Wingdings" pitchFamily="2" charset="2"/>
              <a:buNone/>
            </a:pPr>
            <a:r>
              <a:rPr lang="ru-RU" b="1" i="1" smtClean="0"/>
              <a:t>4. Обработка</a:t>
            </a:r>
            <a:endParaRPr lang="ru-RU" smtClean="0"/>
          </a:p>
          <a:p>
            <a:endParaRPr lang="ru-RU" smtClean="0"/>
          </a:p>
        </p:txBody>
      </p:sp>
      <p:sp>
        <p:nvSpPr>
          <p:cNvPr id="1638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08EEB74-3EFF-4AA8-9D18-9DE7F717DB50}" type="slidenum">
              <a:rPr lang="ru-RU" smtClean="0"/>
              <a:pPr/>
              <a:t>14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823913" y="990600"/>
            <a:ext cx="7924800" cy="1143000"/>
          </a:xfrm>
        </p:spPr>
        <p:txBody>
          <a:bodyPr/>
          <a:lstStyle/>
          <a:p>
            <a:r>
              <a:rPr lang="ru-RU" i="1" smtClean="0"/>
              <a:t>1. История</a:t>
            </a:r>
            <a:br>
              <a:rPr lang="ru-RU" i="1" smtClean="0"/>
            </a:br>
            <a:endParaRPr lang="ru-RU" smtClean="0"/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838200" y="2362200"/>
            <a:ext cx="7693025" cy="1787525"/>
          </a:xfrm>
        </p:spPr>
        <p:txBody>
          <a:bodyPr/>
          <a:lstStyle/>
          <a:p>
            <a:r>
              <a:rPr lang="ru-RU" smtClean="0"/>
              <a:t>Любой режиссер скажет, что фильм начинается с истории. Моя история была связана с Космосом</a:t>
            </a:r>
          </a:p>
          <a:p>
            <a:endParaRPr lang="ru-RU" smtClean="0"/>
          </a:p>
          <a:p>
            <a:endParaRPr lang="ru-RU" smtClean="0"/>
          </a:p>
        </p:txBody>
      </p:sp>
      <p:sp>
        <p:nvSpPr>
          <p:cNvPr id="4" name="AutoShape 2"/>
          <p:cNvSpPr txBox="1">
            <a:spLocks noChangeArrowheads="1"/>
          </p:cNvSpPr>
          <p:nvPr/>
        </p:nvSpPr>
        <p:spPr bwMode="auto">
          <a:xfrm>
            <a:off x="5076825" y="2924175"/>
            <a:ext cx="3816350" cy="2017713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 algn="r">
              <a:lnSpc>
                <a:spcPct val="90000"/>
              </a:lnSpc>
              <a:defRPr/>
            </a:pPr>
            <a:r>
              <a:rPr lang="ru-RU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Документальный  мультфильм</a:t>
            </a:r>
            <a:br>
              <a:rPr lang="ru-RU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«Космос»</a:t>
            </a:r>
          </a:p>
        </p:txBody>
      </p:sp>
      <p:pic>
        <p:nvPicPr>
          <p:cNvPr id="17413" name="Picture 5" descr="i?id=338858805-16-72&amp;n=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4005263"/>
            <a:ext cx="3851275" cy="263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7" descr="i?id=48460078-35-72&amp;n=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325" y="4797425"/>
            <a:ext cx="2736850" cy="182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Номер слайда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30128A8-34A4-453F-955E-D7DBD3FEEE56}" type="slidenum">
              <a:rPr lang="ru-RU" smtClean="0"/>
              <a:pPr/>
              <a:t>15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4"/>
          <p:cNvSpPr txBox="1">
            <a:spLocks/>
          </p:cNvSpPr>
          <p:nvPr/>
        </p:nvSpPr>
        <p:spPr bwMode="auto">
          <a:xfrm>
            <a:off x="900113" y="3233738"/>
            <a:ext cx="7693025" cy="314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800" kern="0" dirty="0">
                <a:latin typeface="+mn-lt"/>
              </a:rPr>
              <a:t>Мне предстояло выбрать материал из множества вариантов (рисунки, куклы, песок, пластилин, </a:t>
            </a:r>
            <a:r>
              <a:rPr lang="en-US" sz="2800" kern="0" dirty="0">
                <a:latin typeface="+mn-lt"/>
              </a:rPr>
              <a:t>3D-</a:t>
            </a:r>
            <a:r>
              <a:rPr lang="ru-RU" sz="2800" kern="0" dirty="0">
                <a:latin typeface="+mn-lt"/>
              </a:rPr>
              <a:t>графика)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800" kern="0" dirty="0">
                <a:latin typeface="+mn-lt"/>
              </a:rPr>
              <a:t>Я остановилась на пластилине, потому что он доступен и фигуры из него легко двигались </a:t>
            </a:r>
          </a:p>
        </p:txBody>
      </p:sp>
      <p:sp>
        <p:nvSpPr>
          <p:cNvPr id="18435" name="Заголовок 1"/>
          <p:cNvSpPr>
            <a:spLocks noGrp="1"/>
          </p:cNvSpPr>
          <p:nvPr>
            <p:ph type="title"/>
          </p:nvPr>
        </p:nvSpPr>
        <p:spPr>
          <a:xfrm>
            <a:off x="755650" y="981075"/>
            <a:ext cx="7924800" cy="1143000"/>
          </a:xfrm>
        </p:spPr>
        <p:txBody>
          <a:bodyPr/>
          <a:lstStyle/>
          <a:p>
            <a:r>
              <a:rPr lang="ru-RU" i="1" smtClean="0"/>
              <a:t>2. Материал</a:t>
            </a:r>
            <a:br>
              <a:rPr lang="ru-RU" i="1" smtClean="0"/>
            </a:br>
            <a:endParaRPr lang="ru-RU" smtClean="0"/>
          </a:p>
        </p:txBody>
      </p:sp>
      <p:pic>
        <p:nvPicPr>
          <p:cNvPr id="18436" name="Рисунок 4" descr="DSC_2476.jpg"/>
          <p:cNvPicPr>
            <a:picLocks noChangeAspect="1"/>
          </p:cNvPicPr>
          <p:nvPr/>
        </p:nvPicPr>
        <p:blipFill>
          <a:blip r:embed="rId2" cstate="print"/>
          <a:srcRect b="41370"/>
          <a:stretch>
            <a:fillRect/>
          </a:stretch>
        </p:blipFill>
        <p:spPr bwMode="auto">
          <a:xfrm>
            <a:off x="5594350" y="188913"/>
            <a:ext cx="3370263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DBAD2F8-AE7B-4F6F-8B0E-D4B413CE4C3F}" type="slidenum">
              <a:rPr lang="ru-RU" smtClean="0"/>
              <a:pPr/>
              <a:t>16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10" descr="File634359710273490000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468313" y="3429000"/>
            <a:ext cx="3124201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Заголовок 1"/>
          <p:cNvSpPr>
            <a:spLocks noGrp="1"/>
          </p:cNvSpPr>
          <p:nvPr>
            <p:ph type="title"/>
          </p:nvPr>
        </p:nvSpPr>
        <p:spPr>
          <a:xfrm>
            <a:off x="755650" y="981075"/>
            <a:ext cx="7924800" cy="1143000"/>
          </a:xfrm>
        </p:spPr>
        <p:txBody>
          <a:bodyPr/>
          <a:lstStyle/>
          <a:p>
            <a:r>
              <a:rPr lang="ru-RU" i="1" smtClean="0"/>
              <a:t>3. Мультстанок</a:t>
            </a:r>
            <a:br>
              <a:rPr lang="ru-RU" i="1" smtClean="0"/>
            </a:br>
            <a:endParaRPr lang="ru-RU" smtClean="0"/>
          </a:p>
        </p:txBody>
      </p:sp>
      <p:sp>
        <p:nvSpPr>
          <p:cNvPr id="19460" name="Содержимое 2"/>
          <p:cNvSpPr>
            <a:spLocks noGrp="1"/>
          </p:cNvSpPr>
          <p:nvPr>
            <p:ph idx="1"/>
          </p:nvPr>
        </p:nvSpPr>
        <p:spPr>
          <a:xfrm>
            <a:off x="1690688" y="3357563"/>
            <a:ext cx="4321175" cy="4032250"/>
          </a:xfrm>
        </p:spPr>
        <p:txBody>
          <a:bodyPr/>
          <a:lstStyle/>
          <a:p>
            <a:r>
              <a:rPr lang="ru-RU" smtClean="0"/>
              <a:t>Сначала я фотографировала «с рук». Оказалось, что мои кадры «скачут», не совпадают. Мне посоветовали использовать штатив</a:t>
            </a:r>
          </a:p>
        </p:txBody>
      </p:sp>
      <p:pic>
        <p:nvPicPr>
          <p:cNvPr id="19461" name="Picture 4" descr="DSC0000041"/>
          <p:cNvPicPr>
            <a:picLocks noChangeAspect="1" noChangeArrowheads="1"/>
          </p:cNvPicPr>
          <p:nvPr/>
        </p:nvPicPr>
        <p:blipFill>
          <a:blip r:embed="rId3" cstate="print"/>
          <a:srcRect l="19844" t="21574" r="18385" b="27454"/>
          <a:stretch>
            <a:fillRect/>
          </a:stretch>
        </p:blipFill>
        <p:spPr bwMode="auto">
          <a:xfrm>
            <a:off x="6011863" y="4797425"/>
            <a:ext cx="3024187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Рисунок 7" descr="DSC_2468_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65838" y="188913"/>
            <a:ext cx="2898775" cy="432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3" name="Номер слайда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3EA95FF-FF1E-4D28-BD0B-EAE9935B449F}" type="slidenum">
              <a:rPr lang="ru-RU" smtClean="0"/>
              <a:pPr/>
              <a:t>17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Рисунок 9" descr="DSC_2469.jpg"/>
          <p:cNvPicPr>
            <a:picLocks noChangeAspect="1"/>
          </p:cNvPicPr>
          <p:nvPr/>
        </p:nvPicPr>
        <p:blipFill>
          <a:blip r:embed="rId2" cstate="print"/>
          <a:srcRect b="22429"/>
          <a:stretch>
            <a:fillRect/>
          </a:stretch>
        </p:blipFill>
        <p:spPr bwMode="auto">
          <a:xfrm>
            <a:off x="6523038" y="188913"/>
            <a:ext cx="244157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483" name="Группа 27"/>
          <p:cNvGrpSpPr>
            <a:grpSpLocks/>
          </p:cNvGrpSpPr>
          <p:nvPr/>
        </p:nvGrpSpPr>
        <p:grpSpPr bwMode="auto">
          <a:xfrm>
            <a:off x="5754688" y="2927350"/>
            <a:ext cx="1770062" cy="3602038"/>
            <a:chOff x="6410612" y="2927916"/>
            <a:chExt cx="1770197" cy="3600773"/>
          </a:xfrm>
        </p:grpSpPr>
        <p:pic>
          <p:nvPicPr>
            <p:cNvPr id="20504" name="Рисунок 16" descr="novyj_risunok.png"/>
            <p:cNvPicPr>
              <a:picLocks noChangeAspect="1"/>
            </p:cNvPicPr>
            <p:nvPr/>
          </p:nvPicPr>
          <p:blipFill>
            <a:blip r:embed="rId3" cstate="print"/>
            <a:srcRect l="67654"/>
            <a:stretch>
              <a:fillRect/>
            </a:stretch>
          </p:blipFill>
          <p:spPr bwMode="auto">
            <a:xfrm>
              <a:off x="6516216" y="3645024"/>
              <a:ext cx="1319208" cy="2883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05" name="Рисунок 19" descr="hKtFhfHSTDU.jpg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20580865" flipH="1">
              <a:off x="6410612" y="2927916"/>
              <a:ext cx="1770197" cy="1203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0484" name="Содержимое 2"/>
          <p:cNvSpPr>
            <a:spLocks noGrp="1"/>
          </p:cNvSpPr>
          <p:nvPr>
            <p:ph idx="1"/>
          </p:nvPr>
        </p:nvSpPr>
        <p:spPr>
          <a:xfrm>
            <a:off x="838200" y="2362200"/>
            <a:ext cx="4165600" cy="2074863"/>
          </a:xfrm>
        </p:spPr>
        <p:txBody>
          <a:bodyPr/>
          <a:lstStyle/>
          <a:p>
            <a:r>
              <a:rPr lang="ru-RU" smtClean="0"/>
              <a:t>Еще я приклеила фон к столу скотчем, чтобы фон не двигался.</a:t>
            </a:r>
          </a:p>
        </p:txBody>
      </p:sp>
      <p:sp>
        <p:nvSpPr>
          <p:cNvPr id="20485" name="Заголовок 1"/>
          <p:cNvSpPr>
            <a:spLocks noGrp="1"/>
          </p:cNvSpPr>
          <p:nvPr>
            <p:ph type="title"/>
          </p:nvPr>
        </p:nvSpPr>
        <p:spPr>
          <a:xfrm>
            <a:off x="755650" y="981075"/>
            <a:ext cx="7924800" cy="1143000"/>
          </a:xfrm>
        </p:spPr>
        <p:txBody>
          <a:bodyPr/>
          <a:lstStyle/>
          <a:p>
            <a:r>
              <a:rPr lang="ru-RU" i="1" smtClean="0"/>
              <a:t>3. Мультстанок</a:t>
            </a:r>
            <a:br>
              <a:rPr lang="ru-RU" i="1" smtClean="0"/>
            </a:br>
            <a:endParaRPr lang="ru-RU" smtClean="0"/>
          </a:p>
        </p:txBody>
      </p:sp>
      <p:grpSp>
        <p:nvGrpSpPr>
          <p:cNvPr id="20486" name="Группа 15"/>
          <p:cNvGrpSpPr>
            <a:grpSpLocks/>
          </p:cNvGrpSpPr>
          <p:nvPr/>
        </p:nvGrpSpPr>
        <p:grpSpPr bwMode="auto">
          <a:xfrm>
            <a:off x="323850" y="4437063"/>
            <a:ext cx="6083300" cy="2160587"/>
            <a:chOff x="2843808" y="4437063"/>
            <a:chExt cx="6084292" cy="2160587"/>
          </a:xfrm>
        </p:grpSpPr>
        <p:grpSp>
          <p:nvGrpSpPr>
            <p:cNvPr id="20495" name="Группа 9"/>
            <p:cNvGrpSpPr>
              <a:grpSpLocks/>
            </p:cNvGrpSpPr>
            <p:nvPr/>
          </p:nvGrpSpPr>
          <p:grpSpPr bwMode="auto">
            <a:xfrm>
              <a:off x="5076825" y="5229225"/>
              <a:ext cx="3816350" cy="1368425"/>
              <a:chOff x="1115616" y="5805264"/>
              <a:chExt cx="3816424" cy="720080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1114988" y="5805264"/>
                <a:ext cx="3817046" cy="28819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1114988" y="5805264"/>
                <a:ext cx="215939" cy="72008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4716095" y="5805264"/>
                <a:ext cx="215939" cy="72008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</p:grpSp>
        <p:sp>
          <p:nvSpPr>
            <p:cNvPr id="11" name="Арка 10"/>
            <p:cNvSpPr/>
            <p:nvPr/>
          </p:nvSpPr>
          <p:spPr>
            <a:xfrm flipV="1">
              <a:off x="5076197" y="4437063"/>
              <a:ext cx="3851903" cy="792162"/>
            </a:xfrm>
            <a:prstGeom prst="blockArc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2" name="Выноска со стрелкой вправо 11"/>
            <p:cNvSpPr/>
            <p:nvPr/>
          </p:nvSpPr>
          <p:spPr>
            <a:xfrm>
              <a:off x="2843808" y="4724400"/>
              <a:ext cx="2087903" cy="360363"/>
            </a:xfrm>
            <a:prstGeom prst="rightArrowCallou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3" name="Выноска со стрелкой вправо 12"/>
            <p:cNvSpPr/>
            <p:nvPr/>
          </p:nvSpPr>
          <p:spPr>
            <a:xfrm>
              <a:off x="2843808" y="5732463"/>
              <a:ext cx="2087903" cy="360362"/>
            </a:xfrm>
            <a:prstGeom prst="rightArrowCallou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0499" name="TextBox 13"/>
            <p:cNvSpPr txBox="1">
              <a:spLocks noChangeArrowheads="1"/>
            </p:cNvSpPr>
            <p:nvPr/>
          </p:nvSpPr>
          <p:spPr bwMode="auto">
            <a:xfrm>
              <a:off x="2987824" y="4691236"/>
              <a:ext cx="115212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/>
                <a:t>фон</a:t>
              </a:r>
            </a:p>
          </p:txBody>
        </p:sp>
        <p:sp>
          <p:nvSpPr>
            <p:cNvPr id="20500" name="TextBox 14"/>
            <p:cNvSpPr txBox="1">
              <a:spLocks noChangeArrowheads="1"/>
            </p:cNvSpPr>
            <p:nvPr/>
          </p:nvSpPr>
          <p:spPr bwMode="auto">
            <a:xfrm>
              <a:off x="2987824" y="5686648"/>
              <a:ext cx="115212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/>
                <a:t>стол</a:t>
              </a:r>
            </a:p>
          </p:txBody>
        </p:sp>
      </p:grpSp>
      <p:grpSp>
        <p:nvGrpSpPr>
          <p:cNvPr id="20487" name="Группа 20"/>
          <p:cNvGrpSpPr>
            <a:grpSpLocks/>
          </p:cNvGrpSpPr>
          <p:nvPr/>
        </p:nvGrpSpPr>
        <p:grpSpPr bwMode="auto">
          <a:xfrm>
            <a:off x="3492500" y="3827463"/>
            <a:ext cx="2374900" cy="393700"/>
            <a:chOff x="4427984" y="4043164"/>
            <a:chExt cx="2376264" cy="393948"/>
          </a:xfrm>
        </p:grpSpPr>
        <p:sp>
          <p:nvSpPr>
            <p:cNvPr id="18" name="Выноска со стрелкой вправо 17"/>
            <p:cNvSpPr/>
            <p:nvPr/>
          </p:nvSpPr>
          <p:spPr>
            <a:xfrm>
              <a:off x="4427984" y="4076522"/>
              <a:ext cx="2376264" cy="360590"/>
            </a:xfrm>
            <a:prstGeom prst="rightArrowCallou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0494" name="TextBox 18"/>
            <p:cNvSpPr txBox="1">
              <a:spLocks noChangeArrowheads="1"/>
            </p:cNvSpPr>
            <p:nvPr/>
          </p:nvSpPr>
          <p:spPr bwMode="auto">
            <a:xfrm>
              <a:off x="4427984" y="4043164"/>
              <a:ext cx="172819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/>
                <a:t>фотоаппарат</a:t>
              </a:r>
            </a:p>
          </p:txBody>
        </p:sp>
      </p:grpSp>
      <p:grpSp>
        <p:nvGrpSpPr>
          <p:cNvPr id="20488" name="Группа 24"/>
          <p:cNvGrpSpPr>
            <a:grpSpLocks/>
          </p:cNvGrpSpPr>
          <p:nvPr/>
        </p:nvGrpSpPr>
        <p:grpSpPr bwMode="auto">
          <a:xfrm flipH="1">
            <a:off x="6875463" y="4437063"/>
            <a:ext cx="1728787" cy="393700"/>
            <a:chOff x="4427984" y="4043164"/>
            <a:chExt cx="2376264" cy="393948"/>
          </a:xfrm>
        </p:grpSpPr>
        <p:sp>
          <p:nvSpPr>
            <p:cNvPr id="26" name="Выноска со стрелкой вправо 25"/>
            <p:cNvSpPr/>
            <p:nvPr/>
          </p:nvSpPr>
          <p:spPr>
            <a:xfrm>
              <a:off x="4427984" y="4076522"/>
              <a:ext cx="2376264" cy="360590"/>
            </a:xfrm>
            <a:prstGeom prst="rightArrowCallou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0492" name="TextBox 26"/>
            <p:cNvSpPr txBox="1">
              <a:spLocks noChangeArrowheads="1"/>
            </p:cNvSpPr>
            <p:nvPr/>
          </p:nvSpPr>
          <p:spPr bwMode="auto">
            <a:xfrm>
              <a:off x="4427985" y="4043164"/>
              <a:ext cx="146416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/>
                <a:t>штатив</a:t>
              </a:r>
            </a:p>
          </p:txBody>
        </p:sp>
      </p:grpSp>
      <p:pic>
        <p:nvPicPr>
          <p:cNvPr id="20489" name="Рисунок 28" descr="Disney-Mikki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64025" y="4437063"/>
            <a:ext cx="595313" cy="68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0" name="Номер слайда 2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16A80AE-E3B1-47BA-8716-A0539C712033}" type="slidenum">
              <a:rPr lang="ru-RU" smtClean="0"/>
              <a:pPr/>
              <a:t>18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Содержимое 2"/>
          <p:cNvSpPr>
            <a:spLocks noGrp="1"/>
          </p:cNvSpPr>
          <p:nvPr>
            <p:ph idx="1"/>
          </p:nvPr>
        </p:nvSpPr>
        <p:spPr>
          <a:xfrm>
            <a:off x="838200" y="2362200"/>
            <a:ext cx="3589338" cy="3946525"/>
          </a:xfrm>
        </p:spPr>
        <p:txBody>
          <a:bodyPr/>
          <a:lstStyle/>
          <a:p>
            <a:r>
              <a:rPr lang="ru-RU" smtClean="0"/>
              <a:t>После съёмки я поместила все кадры в программу </a:t>
            </a:r>
            <a:r>
              <a:rPr lang="en-US" smtClean="0"/>
              <a:t>Windows Movie Maker</a:t>
            </a:r>
            <a:r>
              <a:rPr lang="ru-RU" smtClean="0"/>
              <a:t> и сохранила фильм. </a:t>
            </a:r>
          </a:p>
          <a:p>
            <a:endParaRPr lang="ru-RU" smtClean="0"/>
          </a:p>
          <a:p>
            <a:endParaRPr lang="ru-RU" smtClean="0"/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 cstate="print"/>
          <a:srcRect l="9222" r="3661" b="-604"/>
          <a:stretch>
            <a:fillRect/>
          </a:stretch>
        </p:blipFill>
        <p:spPr bwMode="auto">
          <a:xfrm>
            <a:off x="4356100" y="2565400"/>
            <a:ext cx="4572000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Заголовок 1"/>
          <p:cNvSpPr>
            <a:spLocks noGrp="1"/>
          </p:cNvSpPr>
          <p:nvPr>
            <p:ph type="title"/>
          </p:nvPr>
        </p:nvSpPr>
        <p:spPr>
          <a:xfrm>
            <a:off x="823913" y="630238"/>
            <a:ext cx="7924800" cy="1143000"/>
          </a:xfrm>
        </p:spPr>
        <p:txBody>
          <a:bodyPr/>
          <a:lstStyle/>
          <a:p>
            <a:r>
              <a:rPr lang="ru-RU" i="1" smtClean="0"/>
              <a:t>4. Обработка</a:t>
            </a:r>
            <a:endParaRPr lang="ru-RU" smtClean="0"/>
          </a:p>
        </p:txBody>
      </p:sp>
      <p:sp>
        <p:nvSpPr>
          <p:cNvPr id="21509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974643C-239F-4688-89E3-9974A19DB33E}" type="slidenum">
              <a:rPr lang="ru-RU" smtClean="0"/>
              <a:pPr/>
              <a:t>19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2"/>
          <p:cNvSpPr>
            <a:spLocks noGrp="1" noChangeArrowheads="1"/>
          </p:cNvSpPr>
          <p:nvPr>
            <p:ph type="title"/>
          </p:nvPr>
        </p:nvSpPr>
        <p:spPr>
          <a:xfrm>
            <a:off x="684213" y="3284538"/>
            <a:ext cx="6121400" cy="1358900"/>
          </a:xfrm>
        </p:spPr>
        <p:txBody>
          <a:bodyPr/>
          <a:lstStyle/>
          <a:p>
            <a:pPr algn="ctr" eaLnBrk="1" hangingPunct="1"/>
            <a:r>
              <a:rPr lang="ru-RU" b="0" smtClean="0"/>
              <a:t>Как я снимала свой  первый мультфильм</a:t>
            </a:r>
          </a:p>
        </p:txBody>
      </p:sp>
      <p:pic>
        <p:nvPicPr>
          <p:cNvPr id="22531" name="Picture 11"/>
          <p:cNvPicPr>
            <a:picLocks noChangeAspect="1" noChangeArrowheads="1"/>
          </p:cNvPicPr>
          <p:nvPr/>
        </p:nvPicPr>
        <p:blipFill>
          <a:blip r:embed="rId2" cstate="print"/>
          <a:srcRect l="34547" t="2502" r="26855" b="3400"/>
          <a:stretch>
            <a:fillRect/>
          </a:stretch>
        </p:blipFill>
        <p:spPr bwMode="auto">
          <a:xfrm>
            <a:off x="6948488" y="333375"/>
            <a:ext cx="2016125" cy="597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2499A63-EF29-41D4-9B16-E2A258ACD3DD}" type="slidenum">
              <a:rPr lang="ru-RU" smtClean="0"/>
              <a:pPr/>
              <a:t>20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/>
              <a:t>1</a:t>
            </a:r>
            <a:r>
              <a:rPr lang="ru-RU" sz="3200" smtClean="0"/>
              <a:t>) </a:t>
            </a:r>
            <a:r>
              <a:rPr lang="en-US" sz="3200" smtClean="0"/>
              <a:t>C</a:t>
            </a:r>
            <a:r>
              <a:rPr lang="ru-RU" sz="3200" smtClean="0"/>
              <a:t>лепила планеты</a:t>
            </a:r>
            <a:r>
              <a:rPr lang="en-US" sz="3200" smtClean="0"/>
              <a:t>.</a:t>
            </a:r>
            <a:endParaRPr lang="ru-RU" sz="3200" smtClean="0"/>
          </a:p>
        </p:txBody>
      </p:sp>
      <p:pic>
        <p:nvPicPr>
          <p:cNvPr id="23555" name="Picture 4" descr="DSC0000037"/>
          <p:cNvPicPr>
            <a:picLocks noChangeAspect="1" noChangeArrowheads="1"/>
          </p:cNvPicPr>
          <p:nvPr/>
        </p:nvPicPr>
        <p:blipFill>
          <a:blip r:embed="rId3" cstate="print"/>
          <a:srcRect l="8420" t="25673" b="37248"/>
          <a:stretch>
            <a:fillRect/>
          </a:stretch>
        </p:blipFill>
        <p:spPr bwMode="auto">
          <a:xfrm>
            <a:off x="5759450" y="0"/>
            <a:ext cx="3384550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Рисунок 4" descr="DSC_248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6375" y="2636838"/>
            <a:ext cx="56959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25450D5-9FC9-427D-899D-147100D8E21A}" type="slidenum">
              <a:rPr lang="ru-RU" smtClean="0"/>
              <a:pPr/>
              <a:t>21</a:t>
            </a:fld>
            <a:endParaRPr lang="ru-RU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2) Потом сделала  фон</a:t>
            </a:r>
            <a:r>
              <a:rPr lang="en-US" smtClean="0"/>
              <a:t>.</a:t>
            </a:r>
            <a:endParaRPr lang="ru-RU" smtClean="0"/>
          </a:p>
        </p:txBody>
      </p:sp>
      <p:pic>
        <p:nvPicPr>
          <p:cNvPr id="24579" name="Picture 4" descr="DSC0000038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1476375" y="2349500"/>
            <a:ext cx="7416800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6" descr="3D-grafika+balonchiki+7974133503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0"/>
            <a:ext cx="2411412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8" descr="scissor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359400"/>
            <a:ext cx="1403350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70DFAB7-B87A-48C9-87F5-D0863BB901B7}" type="slidenum">
              <a:rPr lang="ru-RU" smtClean="0"/>
              <a:pPr/>
              <a:t>22</a:t>
            </a:fld>
            <a:endParaRPr lang="ru-RU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AutoShape 2"/>
          <p:cNvSpPr>
            <a:spLocks noGrp="1" noChangeArrowheads="1"/>
          </p:cNvSpPr>
          <p:nvPr>
            <p:ph type="title"/>
          </p:nvPr>
        </p:nvSpPr>
        <p:spPr>
          <a:xfrm>
            <a:off x="611188" y="333375"/>
            <a:ext cx="7924800" cy="1143000"/>
          </a:xfrm>
        </p:spPr>
        <p:txBody>
          <a:bodyPr/>
          <a:lstStyle/>
          <a:p>
            <a:pPr eaLnBrk="1" hangingPunct="1"/>
            <a:r>
              <a:rPr lang="ru-RU" smtClean="0"/>
              <a:t>3) Нарисовала орбиты</a:t>
            </a:r>
            <a:r>
              <a:rPr lang="en-US" smtClean="0"/>
              <a:t>.</a:t>
            </a:r>
            <a:endParaRPr lang="ru-RU" smtClean="0"/>
          </a:p>
        </p:txBody>
      </p:sp>
      <p:pic>
        <p:nvPicPr>
          <p:cNvPr id="25603" name="Picture 6" descr="foto2%5F328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0"/>
            <a:ext cx="1476375" cy="147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Рисунок 4" descr="DSC_231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913" y="2565400"/>
            <a:ext cx="56959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D72E272-5B75-4411-8CD4-8D6CFC8F6AC1}" type="slidenum">
              <a:rPr lang="ru-RU" smtClean="0"/>
              <a:pPr/>
              <a:t>23</a:t>
            </a:fld>
            <a:endParaRPr lang="ru-RU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200" smtClean="0"/>
              <a:t>4) Расставила планеты на орбиту</a:t>
            </a:r>
            <a:r>
              <a:rPr lang="en-US" sz="3200" smtClean="0"/>
              <a:t>.</a:t>
            </a:r>
            <a:endParaRPr lang="ru-RU" sz="3200" smtClean="0"/>
          </a:p>
        </p:txBody>
      </p:sp>
      <p:pic>
        <p:nvPicPr>
          <p:cNvPr id="26627" name="Picture 4" descr="DSC0000040"/>
          <p:cNvPicPr>
            <a:picLocks noChangeAspect="1" noChangeArrowheads="1"/>
          </p:cNvPicPr>
          <p:nvPr/>
        </p:nvPicPr>
        <p:blipFill>
          <a:blip r:embed="rId2" cstate="print"/>
          <a:srcRect b="15778"/>
          <a:stretch>
            <a:fillRect/>
          </a:stretch>
        </p:blipFill>
        <p:spPr bwMode="auto">
          <a:xfrm>
            <a:off x="900113" y="2492375"/>
            <a:ext cx="7920037" cy="387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7C07720-1CEA-4440-A1D2-D80DE45F7EB9}" type="slidenum">
              <a:rPr lang="ru-RU" smtClean="0"/>
              <a:pPr/>
              <a:t>24</a:t>
            </a:fld>
            <a:endParaRPr lang="ru-RU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just" eaLnBrk="1" hangingPunct="1"/>
            <a:r>
              <a:rPr lang="ru-RU" sz="3200" smtClean="0"/>
              <a:t>5) Последовательно передвигала планеты и фотографировала</a:t>
            </a:r>
            <a:r>
              <a:rPr lang="en-US" sz="3200" smtClean="0"/>
              <a:t>.</a:t>
            </a:r>
            <a:endParaRPr lang="ru-RU" sz="3200" smtClean="0"/>
          </a:p>
        </p:txBody>
      </p:sp>
      <p:pic>
        <p:nvPicPr>
          <p:cNvPr id="27651" name="Picture 4" descr="DSC0000041"/>
          <p:cNvPicPr>
            <a:picLocks noChangeAspect="1" noChangeArrowheads="1"/>
          </p:cNvPicPr>
          <p:nvPr/>
        </p:nvPicPr>
        <p:blipFill>
          <a:blip r:embed="rId2" cstate="print"/>
          <a:srcRect l="19844" t="21574" r="18385" b="27454"/>
          <a:stretch>
            <a:fillRect/>
          </a:stretch>
        </p:blipFill>
        <p:spPr bwMode="auto">
          <a:xfrm>
            <a:off x="179388" y="3284538"/>
            <a:ext cx="3024187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5" descr="DSC0000040"/>
          <p:cNvPicPr>
            <a:picLocks noChangeAspect="1" noChangeArrowheads="1"/>
          </p:cNvPicPr>
          <p:nvPr>
            <p:ph type="body" idx="1"/>
          </p:nvPr>
        </p:nvPicPr>
        <p:blipFill>
          <a:blip r:embed="rId3" cstate="print"/>
          <a:srcRect l="2916" r="2843" b="16830"/>
          <a:stretch>
            <a:fillRect/>
          </a:stretch>
        </p:blipFill>
        <p:spPr>
          <a:xfrm>
            <a:off x="4859338" y="2636838"/>
            <a:ext cx="3960812" cy="3097212"/>
          </a:xfrm>
          <a:solidFill>
            <a:srgbClr val="000000"/>
          </a:solidFill>
        </p:spPr>
      </p:pic>
      <p:sp>
        <p:nvSpPr>
          <p:cNvPr id="27653" name="AutoShape 6"/>
          <p:cNvSpPr>
            <a:spLocks noChangeArrowheads="1"/>
          </p:cNvSpPr>
          <p:nvPr/>
        </p:nvSpPr>
        <p:spPr bwMode="auto">
          <a:xfrm>
            <a:off x="3419475" y="4076700"/>
            <a:ext cx="1296988" cy="6477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765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8A7C6B5-2B62-4B2A-93F6-E02701DCCACE}" type="slidenum">
              <a:rPr lang="ru-RU" smtClean="0"/>
              <a:pPr/>
              <a:t>25</a:t>
            </a:fld>
            <a:endParaRPr lang="ru-RU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ФОТО\13_03_09_Катин мультик\1\DSC_24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2349500"/>
            <a:ext cx="2808288" cy="418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utoShape 2"/>
          <p:cNvSpPr>
            <a:spLocks noGrp="1" noChangeArrowheads="1"/>
          </p:cNvSpPr>
          <p:nvPr>
            <p:ph type="title"/>
          </p:nvPr>
        </p:nvSpPr>
        <p:spPr>
          <a:xfrm>
            <a:off x="720725" y="617538"/>
            <a:ext cx="8315325" cy="1516062"/>
          </a:xfrm>
        </p:spPr>
        <p:txBody>
          <a:bodyPr/>
          <a:lstStyle/>
          <a:p>
            <a:pPr eaLnBrk="1" hangingPunct="1"/>
            <a:r>
              <a:rPr lang="ru-RU" sz="3200" smtClean="0"/>
              <a:t>6) Я решила ввести героя мультфильма и сделать его более сложным и интересным</a:t>
            </a:r>
            <a:r>
              <a:rPr lang="en-US" sz="3200" smtClean="0"/>
              <a:t>.</a:t>
            </a:r>
            <a:endParaRPr lang="ru-RU" sz="3200" smtClean="0"/>
          </a:p>
        </p:txBody>
      </p:sp>
      <p:sp>
        <p:nvSpPr>
          <p:cNvPr id="8" name="Штриховая стрелка вправо 7"/>
          <p:cNvSpPr/>
          <p:nvPr/>
        </p:nvSpPr>
        <p:spPr>
          <a:xfrm>
            <a:off x="3995738" y="3860800"/>
            <a:ext cx="1512887" cy="72072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8677" name="Рисунок 6" descr="DSC_247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2370138"/>
            <a:ext cx="2795588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Номер слайда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AFF38BB-3F82-4807-8730-8BE62BC0AA13}" type="slidenum">
              <a:rPr lang="ru-RU" smtClean="0"/>
              <a:pPr/>
              <a:t>26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Рисунок 7" descr="DSC_52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3346450"/>
            <a:ext cx="7343775" cy="332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7) У меня были помощники – ребята из класса</a:t>
            </a:r>
          </a:p>
        </p:txBody>
      </p:sp>
      <p:pic>
        <p:nvPicPr>
          <p:cNvPr id="29700" name="Рисунок 2" descr="DSC_221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24645">
            <a:off x="323850" y="2492375"/>
            <a:ext cx="1584325" cy="1822450"/>
          </a:xfrm>
          <a:prstGeom prst="rect">
            <a:avLst/>
          </a:prstGeom>
          <a:noFill/>
          <a:ln w="349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9701" name="Рисунок 3" descr="07-1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2275" y="2060575"/>
            <a:ext cx="2206625" cy="1368425"/>
          </a:xfrm>
          <a:prstGeom prst="rect">
            <a:avLst/>
          </a:prstGeom>
          <a:noFill/>
          <a:ln w="349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9702" name="Picture 3" descr="C:\ФОТО\12_09_01_день знаний\портреты\DSC_504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740252">
            <a:off x="3987800" y="2235200"/>
            <a:ext cx="1111250" cy="1395413"/>
          </a:xfrm>
          <a:prstGeom prst="rect">
            <a:avLst/>
          </a:prstGeom>
          <a:noFill/>
          <a:ln w="349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9703" name="Рисунок 6" descr="DSC_5231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7763" y="2492375"/>
            <a:ext cx="2728912" cy="2036763"/>
          </a:xfrm>
          <a:prstGeom prst="rect">
            <a:avLst/>
          </a:prstGeom>
          <a:noFill/>
          <a:ln w="349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9704" name="Номер слайда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3F9A01-AC05-4239-80BD-D83C1E026A73}" type="slidenum">
              <a:rPr lang="ru-RU" smtClean="0"/>
              <a:pPr/>
              <a:t>27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5" name="космос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36713" y="1938338"/>
            <a:ext cx="6096000" cy="4572000"/>
          </a:xfrm>
        </p:spPr>
      </p:pic>
      <p:sp>
        <p:nvSpPr>
          <p:cNvPr id="3072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0064501-6B55-48BF-99EC-BF0069E26A7D}" type="slidenum">
              <a:rPr lang="ru-RU" smtClean="0"/>
              <a:pPr/>
              <a:t>28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2420938"/>
            <a:ext cx="6865937" cy="4084637"/>
          </a:xfrm>
        </p:spPr>
        <p:txBody>
          <a:bodyPr/>
          <a:lstStyle/>
          <a:p>
            <a:pPr eaLnBrk="1" hangingPunct="1"/>
            <a:r>
              <a:rPr lang="ru-RU" sz="3200" b="1" smtClean="0">
                <a:solidFill>
                  <a:srgbClr val="000000"/>
                </a:solidFill>
              </a:rPr>
              <a:t>Можно  снять свой мультфильм, используя фотоаппарат </a:t>
            </a:r>
            <a:br>
              <a:rPr lang="ru-RU" sz="3200" b="1" smtClean="0">
                <a:solidFill>
                  <a:srgbClr val="000000"/>
                </a:solidFill>
              </a:rPr>
            </a:br>
            <a:r>
              <a:rPr lang="ru-RU" sz="3200" b="1" smtClean="0">
                <a:solidFill>
                  <a:srgbClr val="000000"/>
                </a:solidFill>
              </a:rPr>
              <a:t>на штативе и </a:t>
            </a:r>
            <a:br>
              <a:rPr lang="ru-RU" sz="3200" b="1" smtClean="0">
                <a:solidFill>
                  <a:srgbClr val="000000"/>
                </a:solidFill>
              </a:rPr>
            </a:br>
            <a:r>
              <a:rPr lang="ru-RU" sz="3200" b="1" smtClean="0">
                <a:solidFill>
                  <a:srgbClr val="000000"/>
                </a:solidFill>
              </a:rPr>
              <a:t>пластилиновые </a:t>
            </a:r>
            <a:br>
              <a:rPr lang="ru-RU" sz="3200" b="1" smtClean="0">
                <a:solidFill>
                  <a:srgbClr val="000000"/>
                </a:solidFill>
              </a:rPr>
            </a:br>
            <a:r>
              <a:rPr lang="ru-RU" sz="3200" b="1" smtClean="0">
                <a:solidFill>
                  <a:srgbClr val="000000"/>
                </a:solidFill>
              </a:rPr>
              <a:t>фигурки.</a:t>
            </a:r>
          </a:p>
        </p:txBody>
      </p:sp>
      <p:sp>
        <p:nvSpPr>
          <p:cNvPr id="3174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Вывод </a:t>
            </a:r>
            <a:r>
              <a:rPr lang="en-US" smtClean="0"/>
              <a:t>2</a:t>
            </a:r>
            <a:r>
              <a:rPr lang="ru-RU" smtClean="0"/>
              <a:t>:</a:t>
            </a:r>
          </a:p>
        </p:txBody>
      </p:sp>
      <p:pic>
        <p:nvPicPr>
          <p:cNvPr id="31748" name="Рисунок 4" descr="DSC_2465 копия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7900" y="3860800"/>
            <a:ext cx="4138613" cy="27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594F8CC-A797-4BDA-93BE-74886CE7525D}" type="slidenum">
              <a:rPr lang="ru-RU" smtClean="0"/>
              <a:pPr/>
              <a:t>29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AutoShape 5"/>
          <p:cNvSpPr>
            <a:spLocks noChangeArrowheads="1"/>
          </p:cNvSpPr>
          <p:nvPr/>
        </p:nvSpPr>
        <p:spPr bwMode="auto">
          <a:xfrm>
            <a:off x="4643438" y="1412875"/>
            <a:ext cx="4176712" cy="2519363"/>
          </a:xfrm>
          <a:prstGeom prst="wedgeEllipseCallout">
            <a:avLst>
              <a:gd name="adj1" fmla="val -78032"/>
              <a:gd name="adj2" fmla="val 62097"/>
            </a:avLst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ru-RU" sz="3200" dirty="0">
                <a:solidFill>
                  <a:srgbClr val="000000"/>
                </a:solidFill>
              </a:rPr>
              <a:t>Удачи </a:t>
            </a:r>
            <a:br>
              <a:rPr lang="ru-RU" sz="3200" dirty="0">
                <a:solidFill>
                  <a:srgbClr val="000000"/>
                </a:solidFill>
              </a:rPr>
            </a:br>
            <a:r>
              <a:rPr lang="ru-RU" sz="3200" dirty="0">
                <a:solidFill>
                  <a:srgbClr val="000000"/>
                </a:solidFill>
              </a:rPr>
              <a:t>в вашем творчестве!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endParaRPr lang="ru-RU" sz="3200" dirty="0">
              <a:solidFill>
                <a:srgbClr val="000000"/>
              </a:solidFill>
            </a:endParaRPr>
          </a:p>
          <a:p>
            <a:pPr algn="ctr">
              <a:defRPr/>
            </a:pPr>
            <a:endParaRPr lang="ru-RU" dirty="0"/>
          </a:p>
          <a:p>
            <a:pPr algn="ctr">
              <a:defRPr/>
            </a:pPr>
            <a:endParaRPr lang="ru-RU" dirty="0"/>
          </a:p>
          <a:p>
            <a:pPr algn="ctr">
              <a:defRPr/>
            </a:pPr>
            <a:endParaRPr lang="ru-RU" sz="4000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2771" name="Picture 4" descr="D:\Надя\ШКОЛА\НОУ\Катя Гаппель\материал\hKtFhfHSTDU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8888" y="3933825"/>
            <a:ext cx="2741612" cy="179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ABC7A-F0E1-46A5-ABED-F46B5E6D7FFD}" type="slidenum">
              <a:rPr lang="ru-RU" smtClean="0"/>
              <a:pPr/>
              <a:t>30</a:t>
            </a:fld>
            <a:endParaRPr lang="ru-RU" smtClean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сулы">
  <a:themeElements>
    <a:clrScheme name="Капсулы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Капсулы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апсулы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Capsules</Template>
  <TotalTime>670</TotalTime>
  <Words>489</Words>
  <Application>Microsoft Office PowerPoint</Application>
  <PresentationFormat>Экран (4:3)</PresentationFormat>
  <Paragraphs>99</Paragraphs>
  <Slides>30</Slides>
  <Notes>2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6" baseType="lpstr">
      <vt:lpstr>Arial</vt:lpstr>
      <vt:lpstr>Wingdings</vt:lpstr>
      <vt:lpstr>Calibri</vt:lpstr>
      <vt:lpstr>Times New Roman</vt:lpstr>
      <vt:lpstr>Arial Black</vt:lpstr>
      <vt:lpstr>Капсулы</vt:lpstr>
      <vt:lpstr>Мультфильмы</vt:lpstr>
      <vt:lpstr>Слайд 2</vt:lpstr>
      <vt:lpstr>Слайд 3</vt:lpstr>
      <vt:lpstr>Слайд 4</vt:lpstr>
      <vt:lpstr>Начало </vt:lpstr>
      <vt:lpstr>Начало </vt:lpstr>
      <vt:lpstr>Начало </vt:lpstr>
      <vt:lpstr>Слайд 8</vt:lpstr>
      <vt:lpstr>Слайд 9</vt:lpstr>
      <vt:lpstr>Слайд 10</vt:lpstr>
      <vt:lpstr>Вывод 1:</vt:lpstr>
      <vt:lpstr>Выбор</vt:lpstr>
      <vt:lpstr>Слайд 13</vt:lpstr>
      <vt:lpstr>План</vt:lpstr>
      <vt:lpstr>1. История </vt:lpstr>
      <vt:lpstr>2. Материал </vt:lpstr>
      <vt:lpstr>3. Мультстанок </vt:lpstr>
      <vt:lpstr>3. Мультстанок </vt:lpstr>
      <vt:lpstr>4. Обработка</vt:lpstr>
      <vt:lpstr>Как я снимала свой  первый мультфильм</vt:lpstr>
      <vt:lpstr>1) Cлепила планеты.</vt:lpstr>
      <vt:lpstr>2) Потом сделала  фон.</vt:lpstr>
      <vt:lpstr>3) Нарисовала орбиты.</vt:lpstr>
      <vt:lpstr>4) Расставила планеты на орбиту.</vt:lpstr>
      <vt:lpstr>5) Последовательно передвигала планеты и фотографировала.</vt:lpstr>
      <vt:lpstr>6) Я решила ввести героя мультфильма и сделать его более сложным и интересным.</vt:lpstr>
      <vt:lpstr>7) У меня были помощники – ребята из класса</vt:lpstr>
      <vt:lpstr>Слайд 28</vt:lpstr>
      <vt:lpstr>Вывод 2:</vt:lpstr>
      <vt:lpstr>Слайд 30</vt:lpstr>
    </vt:vector>
  </TitlesOfParts>
  <Company>OFFICE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Мультфильмы</dc:title>
  <dc:creator>FoM</dc:creator>
  <cp:lastModifiedBy>Лариса</cp:lastModifiedBy>
  <cp:revision>96</cp:revision>
  <dcterms:created xsi:type="dcterms:W3CDTF">2013-01-19T04:15:18Z</dcterms:created>
  <dcterms:modified xsi:type="dcterms:W3CDTF">2013-09-01T04:30:05Z</dcterms:modified>
</cp:coreProperties>
</file>