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0160000" cy="9474200"/>
  <p:notesSz cx="6858000" cy="9144000"/>
  <p:embeddedFontLs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2943145"/>
            <a:ext cx="8636000" cy="20308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5368714"/>
            <a:ext cx="7112000" cy="24211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2570" y="6088053"/>
            <a:ext cx="8636000" cy="188168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2570" y="4015571"/>
            <a:ext cx="8636000" cy="207248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8000" y="2210649"/>
            <a:ext cx="4487333" cy="6252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4667" y="2210649"/>
            <a:ext cx="4487333" cy="6252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8000" y="2120730"/>
            <a:ext cx="4489098" cy="88381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8000" y="3004550"/>
            <a:ext cx="4489098" cy="545863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61141" y="2120730"/>
            <a:ext cx="4490861" cy="88381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61141" y="3004550"/>
            <a:ext cx="4490861" cy="545863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1" y="377213"/>
            <a:ext cx="3342570" cy="16053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72278" y="377216"/>
            <a:ext cx="5679722" cy="80859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8001" y="1982566"/>
            <a:ext cx="3342570" cy="648061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1431" y="6631940"/>
            <a:ext cx="6096000" cy="7829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91431" y="846537"/>
            <a:ext cx="6096000" cy="56845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91431" y="7414878"/>
            <a:ext cx="6096000" cy="111190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66000" y="379410"/>
            <a:ext cx="2286000" cy="808377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8001" y="379410"/>
            <a:ext cx="6688667" cy="808377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379407"/>
            <a:ext cx="9144000" cy="15790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8000" y="2210649"/>
            <a:ext cx="9144000" cy="6252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08001" y="8781182"/>
            <a:ext cx="2370667" cy="5044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4DCF2-1153-4FB0-85DD-0BC911DAEAEF}" type="datetimeFigureOut">
              <a:rPr lang="ru-RU" smtClean="0"/>
              <a:t>01.09.2014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71335" y="8781182"/>
            <a:ext cx="3217333" cy="5044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281334" y="8781182"/>
            <a:ext cx="2370667" cy="5044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7180A-D4A0-45B6-AF97-129AA194E9D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5.xml"/><Relationship Id="rId3" Type="http://schemas.openxmlformats.org/officeDocument/2006/relationships/slide" Target="slide14.xml"/><Relationship Id="rId7" Type="http://schemas.openxmlformats.org/officeDocument/2006/relationships/slide" Target="slide7.xml"/><Relationship Id="rId12" Type="http://schemas.openxmlformats.org/officeDocument/2006/relationships/slide" Target="slide6.xm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slide" Target="slide15.xml"/><Relationship Id="rId11" Type="http://schemas.openxmlformats.org/officeDocument/2006/relationships/slide" Target="slide12.xml"/><Relationship Id="rId5" Type="http://schemas.openxmlformats.org/officeDocument/2006/relationships/slide" Target="slide13.xml"/><Relationship Id="rId10" Type="http://schemas.openxmlformats.org/officeDocument/2006/relationships/slide" Target="slide11.xml"/><Relationship Id="rId4" Type="http://schemas.openxmlformats.org/officeDocument/2006/relationships/slide" Target="slide10.xml"/><Relationship Id="rId9" Type="http://schemas.openxmlformats.org/officeDocument/2006/relationships/slide" Target="slide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054100"/>
            <a:ext cx="9474200" cy="83099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ru-RU" sz="1200" smtClean="0">
                <a:solidFill>
                  <a:srgbClr val="000000"/>
                </a:solidFill>
                <a:latin typeface="Arial - 16"/>
              </a:rPr>
              <a:t>Эта работа проводится на классном часу в начальной школе "Красноярский край"</a:t>
            </a:r>
          </a:p>
          <a:p>
            <a:r>
              <a:rPr lang="ru-RU" sz="1200" smtClean="0">
                <a:solidFill>
                  <a:srgbClr val="000000"/>
                </a:solidFill>
                <a:latin typeface="Arial - 16"/>
              </a:rPr>
              <a:t>Цель ее: выделить из более широких понятий Планета Земля, континенты, Российская федерация более узкое - Красноярский край. </a:t>
            </a:r>
          </a:p>
          <a:p>
            <a:r>
              <a:rPr lang="ru-RU" sz="1200" smtClean="0">
                <a:solidFill>
                  <a:srgbClr val="000000"/>
                </a:solidFill>
                <a:latin typeface="Arial - 16"/>
              </a:rPr>
              <a:t>Происходит выделение важных точек столицы края - г.Красноярска. Ими являются места-достопримечательности города.</a:t>
            </a:r>
            <a:endParaRPr lang="ru-RU" sz="1200">
              <a:solidFill>
                <a:srgbClr val="000000"/>
              </a:solidFill>
              <a:latin typeface="Arial - 16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ussia.pn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215900"/>
            <a:ext cx="9853930" cy="888923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Рисунок 2" descr="карта края1.png">
            <a:hlinkClick r:id="rId3" action="ppaction://hlinksldjump"/>
          </p:cNvPr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 rot="19947001">
            <a:off x="4468876" y="621665"/>
            <a:ext cx="1430782" cy="182422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а края.pn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5600" y="50800"/>
            <a:ext cx="4525771" cy="734872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3060700" y="5765800"/>
            <a:ext cx="520700" cy="520700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krasnoyarsk-metro-map.gif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7000" y="-177800"/>
            <a:ext cx="10661268" cy="690587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4336034" y="4686680"/>
            <a:ext cx="210312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>
            <a:hlinkClick r:id="rId4" action="ppaction://hlinksldjump"/>
          </p:cNvPr>
          <p:cNvSpPr/>
          <p:nvPr/>
        </p:nvSpPr>
        <p:spPr>
          <a:xfrm>
            <a:off x="4386834" y="3759580"/>
            <a:ext cx="210312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>
            <a:hlinkClick r:id="rId5" action="ppaction://hlinksldjump"/>
          </p:cNvPr>
          <p:cNvSpPr/>
          <p:nvPr/>
        </p:nvSpPr>
        <p:spPr>
          <a:xfrm>
            <a:off x="3967734" y="3746880"/>
            <a:ext cx="210312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>
            <a:hlinkClick r:id="rId6" action="ppaction://hlinksldjump"/>
          </p:cNvPr>
          <p:cNvSpPr/>
          <p:nvPr/>
        </p:nvSpPr>
        <p:spPr>
          <a:xfrm>
            <a:off x="3281934" y="3937380"/>
            <a:ext cx="210312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hlinkClick r:id="rId7" action="ppaction://hlinksldjump"/>
          </p:cNvPr>
          <p:cNvSpPr/>
          <p:nvPr/>
        </p:nvSpPr>
        <p:spPr>
          <a:xfrm>
            <a:off x="3929634" y="2807080"/>
            <a:ext cx="210312" cy="189992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hlinkClick r:id="rId8" action="ppaction://hlinksldjump"/>
          </p:cNvPr>
          <p:cNvSpPr/>
          <p:nvPr/>
        </p:nvSpPr>
        <p:spPr>
          <a:xfrm>
            <a:off x="3726434" y="3200781"/>
            <a:ext cx="210312" cy="189992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hlinkClick r:id="rId9" action="ppaction://hlinksldjump"/>
          </p:cNvPr>
          <p:cNvSpPr/>
          <p:nvPr/>
        </p:nvSpPr>
        <p:spPr>
          <a:xfrm>
            <a:off x="2646933" y="3899280"/>
            <a:ext cx="210312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hlinkClick r:id="rId10" action="ppaction://hlinksldjump"/>
          </p:cNvPr>
          <p:cNvSpPr/>
          <p:nvPr/>
        </p:nvSpPr>
        <p:spPr>
          <a:xfrm>
            <a:off x="4361434" y="4204080"/>
            <a:ext cx="210312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hlinkClick r:id="rId11" action="ppaction://hlinksldjump"/>
          </p:cNvPr>
          <p:cNvSpPr/>
          <p:nvPr/>
        </p:nvSpPr>
        <p:spPr>
          <a:xfrm>
            <a:off x="5034534" y="3353180"/>
            <a:ext cx="210312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>
            <a:hlinkClick r:id="rId12" action="ppaction://hlinksldjump"/>
          </p:cNvPr>
          <p:cNvSpPr/>
          <p:nvPr/>
        </p:nvSpPr>
        <p:spPr>
          <a:xfrm>
            <a:off x="9073133" y="3111880"/>
            <a:ext cx="210313" cy="189992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>
            <a:hlinkClick r:id="rId13" action="ppaction://hlinksldjump"/>
          </p:cNvPr>
          <p:cNvSpPr/>
          <p:nvPr/>
        </p:nvSpPr>
        <p:spPr>
          <a:xfrm>
            <a:off x="4958334" y="4966080"/>
            <a:ext cx="210312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092200" y="228600"/>
            <a:ext cx="302260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ru-RU" sz="2700" smtClean="0">
                <a:solidFill>
                  <a:srgbClr val="FF0000"/>
                </a:solidFill>
                <a:latin typeface="Arial - 36"/>
              </a:rPr>
              <a:t>Красноярск</a:t>
            </a:r>
            <a:endParaRPr lang="ru-RU" sz="2700">
              <a:solidFill>
                <a:srgbClr val="FF0000"/>
              </a:solidFill>
              <a:latin typeface="Arial - 36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00412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00" y="-76200"/>
            <a:ext cx="10160000" cy="7620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7574533" y="648080"/>
            <a:ext cx="210313" cy="189992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068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8100" y="-38100"/>
            <a:ext cx="10160000" cy="8128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7625333" y="7620381"/>
            <a:ext cx="210313" cy="18999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001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4900" y="787400"/>
            <a:ext cx="7880984" cy="629539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7942833" y="3988180"/>
            <a:ext cx="210313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051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300" y="508000"/>
            <a:ext cx="8566784" cy="684149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8146033" y="4165980"/>
            <a:ext cx="210313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172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400" y="-190500"/>
            <a:ext cx="10160000" cy="8128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6507733" y="7429881"/>
            <a:ext cx="210313" cy="18999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240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-317500"/>
            <a:ext cx="10160000" cy="8128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7853933" y="7328281"/>
            <a:ext cx="210313" cy="18999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004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4300"/>
            <a:ext cx="10160000" cy="8128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6812533" y="7544181"/>
            <a:ext cx="210313" cy="18999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300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5100"/>
            <a:ext cx="10160000" cy="8128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7714233" y="7556881"/>
            <a:ext cx="210313" cy="18999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3782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5100"/>
            <a:ext cx="10160000" cy="8128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7777733" y="7823581"/>
            <a:ext cx="210313" cy="18999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555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5100"/>
            <a:ext cx="10160000" cy="812165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8641333" y="4267580"/>
            <a:ext cx="210313" cy="189993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670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800"/>
            <a:ext cx="10160000" cy="8128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Овал 2">
            <a:hlinkClick r:id="rId3" action="ppaction://hlinksldjump"/>
          </p:cNvPr>
          <p:cNvSpPr/>
          <p:nvPr/>
        </p:nvSpPr>
        <p:spPr>
          <a:xfrm>
            <a:off x="7676133" y="7658481"/>
            <a:ext cx="210313" cy="189991"/>
          </a:xfrm>
          <a:prstGeom prst="ellipse">
            <a:avLst/>
          </a:prstGeom>
          <a:solidFill>
            <a:srgbClr val="FF0000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Произвольный</PresentationFormat>
  <Paragraphs>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Arial - 16</vt:lpstr>
      <vt:lpstr>Calibri</vt:lpstr>
      <vt:lpstr>Arial - 36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1</cp:revision>
  <dcterms:created xsi:type="dcterms:W3CDTF">2014-08-31T16:06:46Z</dcterms:created>
  <dcterms:modified xsi:type="dcterms:W3CDTF">2014-08-31T16:06:50Z</dcterms:modified>
</cp:coreProperties>
</file>